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86" r:id="rId3"/>
    <p:sldId id="262" r:id="rId4"/>
    <p:sldId id="288" r:id="rId5"/>
    <p:sldId id="289" r:id="rId6"/>
    <p:sldId id="302" r:id="rId7"/>
    <p:sldId id="278" r:id="rId8"/>
    <p:sldId id="303" r:id="rId9"/>
    <p:sldId id="304" r:id="rId10"/>
    <p:sldId id="339" r:id="rId11"/>
    <p:sldId id="340" r:id="rId12"/>
    <p:sldId id="341" r:id="rId13"/>
    <p:sldId id="306" r:id="rId14"/>
    <p:sldId id="268" r:id="rId15"/>
    <p:sldId id="269" r:id="rId16"/>
    <p:sldId id="270" r:id="rId17"/>
    <p:sldId id="292" r:id="rId18"/>
    <p:sldId id="271" r:id="rId19"/>
    <p:sldId id="294" r:id="rId20"/>
    <p:sldId id="272" r:id="rId21"/>
    <p:sldId id="295" r:id="rId22"/>
    <p:sldId id="273" r:id="rId23"/>
    <p:sldId id="275" r:id="rId24"/>
    <p:sldId id="276" r:id="rId25"/>
    <p:sldId id="296" r:id="rId26"/>
    <p:sldId id="333" r:id="rId27"/>
    <p:sldId id="334" r:id="rId28"/>
    <p:sldId id="335" r:id="rId29"/>
    <p:sldId id="336" r:id="rId30"/>
    <p:sldId id="298" r:id="rId31"/>
    <p:sldId id="343" r:id="rId32"/>
    <p:sldId id="342" r:id="rId33"/>
    <p:sldId id="307" r:id="rId34"/>
    <p:sldId id="325" r:id="rId35"/>
    <p:sldId id="326" r:id="rId36"/>
    <p:sldId id="327" r:id="rId37"/>
    <p:sldId id="328" r:id="rId38"/>
    <p:sldId id="329" r:id="rId39"/>
    <p:sldId id="330" r:id="rId40"/>
    <p:sldId id="310" r:id="rId41"/>
    <p:sldId id="332" r:id="rId42"/>
    <p:sldId id="311" r:id="rId43"/>
    <p:sldId id="312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09" r:id="rId53"/>
    <p:sldId id="344" r:id="rId54"/>
    <p:sldId id="300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ene Kitsara" initials="IK" lastIdx="1" clrIdx="0">
    <p:extLst>
      <p:ext uri="{19B8F6BF-5375-455C-9EA6-DF929625EA0E}">
        <p15:presenceInfo xmlns:p15="http://schemas.microsoft.com/office/powerpoint/2012/main" userId="2bfdf4cb39e8cf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0" autoAdjust="0"/>
    <p:restoredTop sz="94660"/>
  </p:normalViewPr>
  <p:slideViewPr>
    <p:cSldViewPr>
      <p:cViewPr>
        <p:scale>
          <a:sx n="64" d="100"/>
          <a:sy n="64" d="100"/>
        </p:scale>
        <p:origin x="8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6T07:28:44.549" idx="1">
    <p:pos x="5388" y="11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A8AC2-4D81-4FBC-A062-4EA40074FF0A}" type="doc">
      <dgm:prSet loTypeId="urn:microsoft.com/office/officeart/2011/layout/ConvergingText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6E3BC4-74E2-4DDC-9565-638125DF07F7}">
      <dgm:prSet phldrT="[Text]"/>
      <dgm:spPr/>
      <dgm:t>
        <a:bodyPr/>
        <a:lstStyle/>
        <a:p>
          <a:r>
            <a:rPr lang="en-US" dirty="0"/>
            <a:t>Data analysis	</a:t>
          </a:r>
        </a:p>
      </dgm:t>
    </dgm:pt>
    <dgm:pt modelId="{75E8A9EC-AD81-43D9-868A-AF21DAF69BE5}" type="parTrans" cxnId="{9C8FCD4A-2922-435C-BA8A-9D01DCFDFFB6}">
      <dgm:prSet/>
      <dgm:spPr/>
      <dgm:t>
        <a:bodyPr/>
        <a:lstStyle/>
        <a:p>
          <a:endParaRPr lang="en-US"/>
        </a:p>
      </dgm:t>
    </dgm:pt>
    <dgm:pt modelId="{410B24CD-4FAC-42BF-9748-FC3DAD6E51BD}" type="sibTrans" cxnId="{9C8FCD4A-2922-435C-BA8A-9D01DCFDFFB6}">
      <dgm:prSet/>
      <dgm:spPr/>
      <dgm:t>
        <a:bodyPr/>
        <a:lstStyle/>
        <a:p>
          <a:endParaRPr lang="en-US"/>
        </a:p>
      </dgm:t>
    </dgm:pt>
    <dgm:pt modelId="{710DF27E-A01A-4EB6-90F4-760D735CDAB8}">
      <dgm:prSet phldrT="[Text]"/>
      <dgm:spPr/>
      <dgm:t>
        <a:bodyPr/>
        <a:lstStyle/>
        <a:p>
          <a:r>
            <a:rPr lang="en-US" dirty="0"/>
            <a:t>Big data analysis</a:t>
          </a:r>
        </a:p>
      </dgm:t>
    </dgm:pt>
    <dgm:pt modelId="{5818C7B7-830A-43EA-8780-95DD3F1E9A48}" type="parTrans" cxnId="{E8DB97B5-57B5-46A5-97BB-BDD784F098E7}">
      <dgm:prSet/>
      <dgm:spPr/>
      <dgm:t>
        <a:bodyPr/>
        <a:lstStyle/>
        <a:p>
          <a:endParaRPr lang="en-US"/>
        </a:p>
      </dgm:t>
    </dgm:pt>
    <dgm:pt modelId="{483ACB55-E84C-4713-B1D7-0463DC2D2FC6}" type="sibTrans" cxnId="{E8DB97B5-57B5-46A5-97BB-BDD784F098E7}">
      <dgm:prSet/>
      <dgm:spPr/>
      <dgm:t>
        <a:bodyPr/>
        <a:lstStyle/>
        <a:p>
          <a:endParaRPr lang="en-US"/>
        </a:p>
      </dgm:t>
    </dgm:pt>
    <dgm:pt modelId="{E6AC811A-CB41-473C-B96F-D07D34B91E52}">
      <dgm:prSet phldrT="[Text]"/>
      <dgm:spPr/>
      <dgm:t>
        <a:bodyPr/>
        <a:lstStyle/>
        <a:p>
          <a:r>
            <a:rPr lang="en-US" dirty="0"/>
            <a:t>Smart data analysis</a:t>
          </a:r>
        </a:p>
      </dgm:t>
    </dgm:pt>
    <dgm:pt modelId="{8D7D9458-B39C-4460-83B2-2427AB43FCDA}" type="parTrans" cxnId="{73D1888A-123A-4F56-8756-7BABFE44971C}">
      <dgm:prSet/>
      <dgm:spPr/>
      <dgm:t>
        <a:bodyPr/>
        <a:lstStyle/>
        <a:p>
          <a:endParaRPr lang="en-US"/>
        </a:p>
      </dgm:t>
    </dgm:pt>
    <dgm:pt modelId="{F52C97F2-C91D-42B9-8841-EA1C300949C2}" type="sibTrans" cxnId="{73D1888A-123A-4F56-8756-7BABFE44971C}">
      <dgm:prSet/>
      <dgm:spPr/>
      <dgm:t>
        <a:bodyPr/>
        <a:lstStyle/>
        <a:p>
          <a:endParaRPr lang="en-US"/>
        </a:p>
      </dgm:t>
    </dgm:pt>
    <dgm:pt modelId="{8157608A-20D4-4F75-947C-A0675C36F1ED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6CD3534D-D4B5-4689-A21D-0331D4532386}" type="parTrans" cxnId="{6530D0BC-3353-4147-A13D-69A38423D146}">
      <dgm:prSet/>
      <dgm:spPr/>
      <dgm:t>
        <a:bodyPr/>
        <a:lstStyle/>
        <a:p>
          <a:endParaRPr lang="en-US"/>
        </a:p>
      </dgm:t>
    </dgm:pt>
    <dgm:pt modelId="{02879EF3-53B2-4940-AC04-19854018365A}" type="sibTrans" cxnId="{6530D0BC-3353-4147-A13D-69A38423D146}">
      <dgm:prSet/>
      <dgm:spPr/>
      <dgm:t>
        <a:bodyPr/>
        <a:lstStyle/>
        <a:p>
          <a:endParaRPr lang="en-US"/>
        </a:p>
      </dgm:t>
    </dgm:pt>
    <dgm:pt modelId="{0046A837-276F-4796-87A2-3CD5B4FE75E2}" type="pres">
      <dgm:prSet presAssocID="{D50A8AC2-4D81-4FBC-A062-4EA40074FF0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00C5B768-8CD8-40C8-8757-0815D3843BF3}" type="pres">
      <dgm:prSet presAssocID="{8157608A-20D4-4F75-947C-A0675C36F1ED}" presName="composite" presStyleCnt="0"/>
      <dgm:spPr/>
    </dgm:pt>
    <dgm:pt modelId="{289B3760-FBE1-4A45-AD9B-33168DA1AEA5}" type="pres">
      <dgm:prSet presAssocID="{8157608A-20D4-4F75-947C-A0675C36F1ED}" presName="ParentAccent1" presStyleLbl="alignNode1" presStyleIdx="0" presStyleCnt="44"/>
      <dgm:spPr/>
    </dgm:pt>
    <dgm:pt modelId="{A327018F-BA78-4499-A019-E6CC0F36F472}" type="pres">
      <dgm:prSet presAssocID="{8157608A-20D4-4F75-947C-A0675C36F1ED}" presName="ParentAccent2" presStyleLbl="alignNode1" presStyleIdx="1" presStyleCnt="44"/>
      <dgm:spPr/>
    </dgm:pt>
    <dgm:pt modelId="{4583CA54-3BD6-40D0-BEDF-79ED95C65D43}" type="pres">
      <dgm:prSet presAssocID="{8157608A-20D4-4F75-947C-A0675C36F1ED}" presName="ParentAccent3" presStyleLbl="alignNode1" presStyleIdx="2" presStyleCnt="44"/>
      <dgm:spPr/>
    </dgm:pt>
    <dgm:pt modelId="{248A55AC-53ED-444A-BF46-8C0EEEA15D64}" type="pres">
      <dgm:prSet presAssocID="{8157608A-20D4-4F75-947C-A0675C36F1ED}" presName="ParentAccent4" presStyleLbl="alignNode1" presStyleIdx="3" presStyleCnt="44"/>
      <dgm:spPr/>
    </dgm:pt>
    <dgm:pt modelId="{C3A1FE69-5CC3-44B3-A713-758390F95924}" type="pres">
      <dgm:prSet presAssocID="{8157608A-20D4-4F75-947C-A0675C36F1ED}" presName="ParentAccent5" presStyleLbl="alignNode1" presStyleIdx="4" presStyleCnt="44"/>
      <dgm:spPr/>
    </dgm:pt>
    <dgm:pt modelId="{2CD7B67F-7C18-4EC9-9027-1038A69FFD09}" type="pres">
      <dgm:prSet presAssocID="{8157608A-20D4-4F75-947C-A0675C36F1ED}" presName="ParentAccent6" presStyleLbl="alignNode1" presStyleIdx="5" presStyleCnt="44"/>
      <dgm:spPr/>
    </dgm:pt>
    <dgm:pt modelId="{7134073E-8F84-4E4C-A4D0-C4474602091B}" type="pres">
      <dgm:prSet presAssocID="{8157608A-20D4-4F75-947C-A0675C36F1ED}" presName="ParentAccent7" presStyleLbl="alignNode1" presStyleIdx="6" presStyleCnt="44"/>
      <dgm:spPr/>
    </dgm:pt>
    <dgm:pt modelId="{1A5F81E5-BBB7-4658-BFFF-7DA59B1D237B}" type="pres">
      <dgm:prSet presAssocID="{8157608A-20D4-4F75-947C-A0675C36F1ED}" presName="ParentAccent8" presStyleLbl="alignNode1" presStyleIdx="7" presStyleCnt="44"/>
      <dgm:spPr/>
    </dgm:pt>
    <dgm:pt modelId="{82ACDF08-B4E0-4E98-BA8E-DB2D8287DC2F}" type="pres">
      <dgm:prSet presAssocID="{8157608A-20D4-4F75-947C-A0675C36F1ED}" presName="ParentAccent9" presStyleLbl="alignNode1" presStyleIdx="8" presStyleCnt="44"/>
      <dgm:spPr/>
    </dgm:pt>
    <dgm:pt modelId="{F42C1023-C127-426D-AC09-C4C695EEA19B}" type="pres">
      <dgm:prSet presAssocID="{8157608A-20D4-4F75-947C-A0675C36F1ED}" presName="ParentAccent10" presStyleLbl="alignNode1" presStyleIdx="9" presStyleCnt="44"/>
      <dgm:spPr/>
    </dgm:pt>
    <dgm:pt modelId="{2EBC48A4-B3CB-4055-96B0-AA554CA33071}" type="pres">
      <dgm:prSet presAssocID="{8157608A-20D4-4F75-947C-A0675C36F1ED}" presName="Parent" presStyleLbl="alignNode1" presStyleIdx="10" presStyleCnt="44" custScaleX="131137" custScaleY="112219">
        <dgm:presLayoutVars>
          <dgm:chMax val="5"/>
          <dgm:chPref val="3"/>
          <dgm:bulletEnabled val="1"/>
        </dgm:presLayoutVars>
      </dgm:prSet>
      <dgm:spPr/>
    </dgm:pt>
    <dgm:pt modelId="{93B8350C-B8ED-42E3-90C2-11EB87D9BDA5}" type="pres">
      <dgm:prSet presAssocID="{02879EF3-53B2-4940-AC04-19854018365A}" presName="sibTrans" presStyleCnt="0"/>
      <dgm:spPr/>
    </dgm:pt>
    <dgm:pt modelId="{C5ACE04B-1AF2-4D20-8482-43E0A6CDB9AA}" type="pres">
      <dgm:prSet presAssocID="{786E3BC4-74E2-4DDC-9565-638125DF07F7}" presName="composite" presStyleCnt="0"/>
      <dgm:spPr/>
    </dgm:pt>
    <dgm:pt modelId="{05F59A27-CAD1-4E86-9E4C-1695334B0EC6}" type="pres">
      <dgm:prSet presAssocID="{786E3BC4-74E2-4DDC-9565-638125DF07F7}" presName="ParentAccent1" presStyleLbl="alignNode1" presStyleIdx="11" presStyleCnt="44"/>
      <dgm:spPr/>
    </dgm:pt>
    <dgm:pt modelId="{2A9DF20D-EDD8-417C-9569-D92C4E123381}" type="pres">
      <dgm:prSet presAssocID="{786E3BC4-74E2-4DDC-9565-638125DF07F7}" presName="ParentAccent2" presStyleLbl="alignNode1" presStyleIdx="12" presStyleCnt="44"/>
      <dgm:spPr/>
    </dgm:pt>
    <dgm:pt modelId="{718F2D54-743C-46C9-A279-FCC184A4F485}" type="pres">
      <dgm:prSet presAssocID="{786E3BC4-74E2-4DDC-9565-638125DF07F7}" presName="ParentAccent3" presStyleLbl="alignNode1" presStyleIdx="13" presStyleCnt="44"/>
      <dgm:spPr/>
    </dgm:pt>
    <dgm:pt modelId="{ACA2CCF9-BA9E-41C6-88EE-737B022AF520}" type="pres">
      <dgm:prSet presAssocID="{786E3BC4-74E2-4DDC-9565-638125DF07F7}" presName="ParentAccent4" presStyleLbl="alignNode1" presStyleIdx="14" presStyleCnt="44"/>
      <dgm:spPr/>
    </dgm:pt>
    <dgm:pt modelId="{0DCA510F-7C4C-4F17-80D6-6A636D66A708}" type="pres">
      <dgm:prSet presAssocID="{786E3BC4-74E2-4DDC-9565-638125DF07F7}" presName="ParentAccent5" presStyleLbl="alignNode1" presStyleIdx="15" presStyleCnt="44"/>
      <dgm:spPr/>
    </dgm:pt>
    <dgm:pt modelId="{6050913D-AE64-428A-B1E2-0A6C24154BBB}" type="pres">
      <dgm:prSet presAssocID="{786E3BC4-74E2-4DDC-9565-638125DF07F7}" presName="ParentAccent6" presStyleLbl="alignNode1" presStyleIdx="16" presStyleCnt="44"/>
      <dgm:spPr/>
    </dgm:pt>
    <dgm:pt modelId="{45113FB4-9575-4B01-8D26-A7515751E1CF}" type="pres">
      <dgm:prSet presAssocID="{786E3BC4-74E2-4DDC-9565-638125DF07F7}" presName="ParentAccent7" presStyleLbl="alignNode1" presStyleIdx="17" presStyleCnt="44"/>
      <dgm:spPr/>
    </dgm:pt>
    <dgm:pt modelId="{0FEB6A54-4257-4CF7-8EF7-D794A734A901}" type="pres">
      <dgm:prSet presAssocID="{786E3BC4-74E2-4DDC-9565-638125DF07F7}" presName="ParentAccent8" presStyleLbl="alignNode1" presStyleIdx="18" presStyleCnt="44"/>
      <dgm:spPr/>
    </dgm:pt>
    <dgm:pt modelId="{9DAD7791-8771-435E-AC59-17D656E7A01C}" type="pres">
      <dgm:prSet presAssocID="{786E3BC4-74E2-4DDC-9565-638125DF07F7}" presName="ParentAccent9" presStyleLbl="alignNode1" presStyleIdx="19" presStyleCnt="44"/>
      <dgm:spPr/>
    </dgm:pt>
    <dgm:pt modelId="{FEF499E6-9102-46FE-991E-F33BCE4578DD}" type="pres">
      <dgm:prSet presAssocID="{786E3BC4-74E2-4DDC-9565-638125DF07F7}" presName="ParentAccent10" presStyleLbl="alignNode1" presStyleIdx="20" presStyleCnt="44"/>
      <dgm:spPr/>
    </dgm:pt>
    <dgm:pt modelId="{E4349468-3798-40C6-8D3B-6E53CFCDCCEB}" type="pres">
      <dgm:prSet presAssocID="{786E3BC4-74E2-4DDC-9565-638125DF07F7}" presName="Parent" presStyleLbl="alignNode1" presStyleIdx="21" presStyleCnt="44" custScaleX="134950" custScaleY="114254">
        <dgm:presLayoutVars>
          <dgm:chMax val="5"/>
          <dgm:chPref val="3"/>
          <dgm:bulletEnabled val="1"/>
        </dgm:presLayoutVars>
      </dgm:prSet>
      <dgm:spPr/>
    </dgm:pt>
    <dgm:pt modelId="{D9FBC1DB-C141-4F7B-BF32-3F4B4C39FAAF}" type="pres">
      <dgm:prSet presAssocID="{410B24CD-4FAC-42BF-9748-FC3DAD6E51BD}" presName="sibTrans" presStyleCnt="0"/>
      <dgm:spPr/>
    </dgm:pt>
    <dgm:pt modelId="{24A4109C-BCDB-470C-A7B3-EB61F30CFF3F}" type="pres">
      <dgm:prSet presAssocID="{710DF27E-A01A-4EB6-90F4-760D735CDAB8}" presName="composite" presStyleCnt="0"/>
      <dgm:spPr/>
    </dgm:pt>
    <dgm:pt modelId="{BCE8DA87-0CBA-4A8D-801D-78AAAE2DB5FE}" type="pres">
      <dgm:prSet presAssocID="{710DF27E-A01A-4EB6-90F4-760D735CDAB8}" presName="ParentAccent1" presStyleLbl="alignNode1" presStyleIdx="22" presStyleCnt="44"/>
      <dgm:spPr/>
    </dgm:pt>
    <dgm:pt modelId="{D6737B64-7BAE-46D6-9833-B552C9CA5933}" type="pres">
      <dgm:prSet presAssocID="{710DF27E-A01A-4EB6-90F4-760D735CDAB8}" presName="ParentAccent2" presStyleLbl="alignNode1" presStyleIdx="23" presStyleCnt="44"/>
      <dgm:spPr/>
    </dgm:pt>
    <dgm:pt modelId="{B6F1E382-F654-48F1-8DD9-4AFA5ED13DA1}" type="pres">
      <dgm:prSet presAssocID="{710DF27E-A01A-4EB6-90F4-760D735CDAB8}" presName="ParentAccent3" presStyleLbl="alignNode1" presStyleIdx="24" presStyleCnt="44"/>
      <dgm:spPr/>
    </dgm:pt>
    <dgm:pt modelId="{EA569C01-34DB-43BD-A235-FF6E16F9A0B1}" type="pres">
      <dgm:prSet presAssocID="{710DF27E-A01A-4EB6-90F4-760D735CDAB8}" presName="ParentAccent4" presStyleLbl="alignNode1" presStyleIdx="25" presStyleCnt="44"/>
      <dgm:spPr/>
    </dgm:pt>
    <dgm:pt modelId="{0689E2DC-57B2-405B-BB85-1D48842F05AA}" type="pres">
      <dgm:prSet presAssocID="{710DF27E-A01A-4EB6-90F4-760D735CDAB8}" presName="ParentAccent5" presStyleLbl="alignNode1" presStyleIdx="26" presStyleCnt="44"/>
      <dgm:spPr/>
    </dgm:pt>
    <dgm:pt modelId="{298B3A76-A694-4C10-B16E-2A73455693B8}" type="pres">
      <dgm:prSet presAssocID="{710DF27E-A01A-4EB6-90F4-760D735CDAB8}" presName="ParentAccent6" presStyleLbl="alignNode1" presStyleIdx="27" presStyleCnt="44"/>
      <dgm:spPr/>
    </dgm:pt>
    <dgm:pt modelId="{549006A0-FDB8-4533-8CA6-A81F30A44589}" type="pres">
      <dgm:prSet presAssocID="{710DF27E-A01A-4EB6-90F4-760D735CDAB8}" presName="ParentAccent7" presStyleLbl="alignNode1" presStyleIdx="28" presStyleCnt="44"/>
      <dgm:spPr/>
    </dgm:pt>
    <dgm:pt modelId="{9D193F57-9C84-4D1C-B1AF-4D866186ACC3}" type="pres">
      <dgm:prSet presAssocID="{710DF27E-A01A-4EB6-90F4-760D735CDAB8}" presName="ParentAccent8" presStyleLbl="alignNode1" presStyleIdx="29" presStyleCnt="44"/>
      <dgm:spPr/>
    </dgm:pt>
    <dgm:pt modelId="{9AD731AF-EE1E-4249-9D82-F79CE875DB7B}" type="pres">
      <dgm:prSet presAssocID="{710DF27E-A01A-4EB6-90F4-760D735CDAB8}" presName="ParentAccent9" presStyleLbl="alignNode1" presStyleIdx="30" presStyleCnt="44"/>
      <dgm:spPr/>
    </dgm:pt>
    <dgm:pt modelId="{D05F6277-2090-4147-A3C7-D02068ED0292}" type="pres">
      <dgm:prSet presAssocID="{710DF27E-A01A-4EB6-90F4-760D735CDAB8}" presName="ParentAccent10" presStyleLbl="alignNode1" presStyleIdx="31" presStyleCnt="44"/>
      <dgm:spPr/>
    </dgm:pt>
    <dgm:pt modelId="{CD1BF7D2-E897-4E5A-83AE-656274269E82}" type="pres">
      <dgm:prSet presAssocID="{710DF27E-A01A-4EB6-90F4-760D735CDAB8}" presName="Parent" presStyleLbl="alignNode1" presStyleIdx="32" presStyleCnt="44" custScaleX="133735" custScaleY="116529">
        <dgm:presLayoutVars>
          <dgm:chMax val="5"/>
          <dgm:chPref val="3"/>
          <dgm:bulletEnabled val="1"/>
        </dgm:presLayoutVars>
      </dgm:prSet>
      <dgm:spPr/>
    </dgm:pt>
    <dgm:pt modelId="{CC4B4CC5-C7C5-4964-B433-907B8C953D32}" type="pres">
      <dgm:prSet presAssocID="{483ACB55-E84C-4713-B1D7-0463DC2D2FC6}" presName="sibTrans" presStyleCnt="0"/>
      <dgm:spPr/>
    </dgm:pt>
    <dgm:pt modelId="{04D11425-487B-4890-8F1A-B5CEC1FB6AA4}" type="pres">
      <dgm:prSet presAssocID="{E6AC811A-CB41-473C-B96F-D07D34B91E52}" presName="composite" presStyleCnt="0"/>
      <dgm:spPr/>
    </dgm:pt>
    <dgm:pt modelId="{9E35C15C-D864-4266-89AD-A3CF1104BC29}" type="pres">
      <dgm:prSet presAssocID="{E6AC811A-CB41-473C-B96F-D07D34B91E52}" presName="ParentAccent1" presStyleLbl="alignNode1" presStyleIdx="33" presStyleCnt="44"/>
      <dgm:spPr/>
    </dgm:pt>
    <dgm:pt modelId="{A21636EE-8F98-4478-B5A4-BCCA369525ED}" type="pres">
      <dgm:prSet presAssocID="{E6AC811A-CB41-473C-B96F-D07D34B91E52}" presName="ParentAccent2" presStyleLbl="alignNode1" presStyleIdx="34" presStyleCnt="44"/>
      <dgm:spPr/>
    </dgm:pt>
    <dgm:pt modelId="{3B3524E5-BF91-4130-8ABD-8582CF3AA82B}" type="pres">
      <dgm:prSet presAssocID="{E6AC811A-CB41-473C-B96F-D07D34B91E52}" presName="ParentAccent3" presStyleLbl="alignNode1" presStyleIdx="35" presStyleCnt="44"/>
      <dgm:spPr/>
    </dgm:pt>
    <dgm:pt modelId="{44C96D25-AA34-4134-A69E-861C8CA94B4D}" type="pres">
      <dgm:prSet presAssocID="{E6AC811A-CB41-473C-B96F-D07D34B91E52}" presName="ParentAccent4" presStyleLbl="alignNode1" presStyleIdx="36" presStyleCnt="44"/>
      <dgm:spPr/>
    </dgm:pt>
    <dgm:pt modelId="{9258D6C0-6BF9-470B-81F4-E7D4E23D65A7}" type="pres">
      <dgm:prSet presAssocID="{E6AC811A-CB41-473C-B96F-D07D34B91E52}" presName="ParentAccent5" presStyleLbl="alignNode1" presStyleIdx="37" presStyleCnt="44"/>
      <dgm:spPr/>
    </dgm:pt>
    <dgm:pt modelId="{6631D863-2A19-434C-8CC5-A64417F56B98}" type="pres">
      <dgm:prSet presAssocID="{E6AC811A-CB41-473C-B96F-D07D34B91E52}" presName="ParentAccent6" presStyleLbl="alignNode1" presStyleIdx="38" presStyleCnt="44"/>
      <dgm:spPr/>
    </dgm:pt>
    <dgm:pt modelId="{29CAF4F6-4548-488E-9188-1793C560CD2F}" type="pres">
      <dgm:prSet presAssocID="{E6AC811A-CB41-473C-B96F-D07D34B91E52}" presName="ParentAccent7" presStyleLbl="alignNode1" presStyleIdx="39" presStyleCnt="44"/>
      <dgm:spPr/>
    </dgm:pt>
    <dgm:pt modelId="{322B6AA0-8047-41CD-AAB8-FE54C54DAA23}" type="pres">
      <dgm:prSet presAssocID="{E6AC811A-CB41-473C-B96F-D07D34B91E52}" presName="ParentAccent8" presStyleLbl="alignNode1" presStyleIdx="40" presStyleCnt="44"/>
      <dgm:spPr/>
    </dgm:pt>
    <dgm:pt modelId="{D7C932E6-451A-4D20-B2D4-BF2C8BB548AA}" type="pres">
      <dgm:prSet presAssocID="{E6AC811A-CB41-473C-B96F-D07D34B91E52}" presName="ParentAccent9" presStyleLbl="alignNode1" presStyleIdx="41" presStyleCnt="44"/>
      <dgm:spPr/>
    </dgm:pt>
    <dgm:pt modelId="{C992724A-032A-4C55-8D50-B71CC519697F}" type="pres">
      <dgm:prSet presAssocID="{E6AC811A-CB41-473C-B96F-D07D34B91E52}" presName="ParentAccent10" presStyleLbl="alignNode1" presStyleIdx="42" presStyleCnt="44"/>
      <dgm:spPr/>
    </dgm:pt>
    <dgm:pt modelId="{A92A4DCB-90EE-4B23-82DD-BA894C3E09F3}" type="pres">
      <dgm:prSet presAssocID="{E6AC811A-CB41-473C-B96F-D07D34B91E52}" presName="Parent" presStyleLbl="alignNode1" presStyleIdx="43" presStyleCnt="44" custScaleX="129031" custScaleY="118553">
        <dgm:presLayoutVars>
          <dgm:chMax val="5"/>
          <dgm:chPref val="3"/>
          <dgm:bulletEnabled val="1"/>
        </dgm:presLayoutVars>
      </dgm:prSet>
      <dgm:spPr/>
    </dgm:pt>
  </dgm:ptLst>
  <dgm:cxnLst>
    <dgm:cxn modelId="{E70EDD15-FBF8-4368-91CE-3BD462BEAB63}" type="presOf" srcId="{786E3BC4-74E2-4DDC-9565-638125DF07F7}" destId="{E4349468-3798-40C6-8D3B-6E53CFCDCCEB}" srcOrd="0" destOrd="0" presId="urn:microsoft.com/office/officeart/2011/layout/ConvergingText"/>
    <dgm:cxn modelId="{528C0726-6A6A-4F06-925C-1B3C68AB8FFA}" type="presOf" srcId="{E6AC811A-CB41-473C-B96F-D07D34B91E52}" destId="{A92A4DCB-90EE-4B23-82DD-BA894C3E09F3}" srcOrd="0" destOrd="0" presId="urn:microsoft.com/office/officeart/2011/layout/ConvergingText"/>
    <dgm:cxn modelId="{9C8FCD4A-2922-435C-BA8A-9D01DCFDFFB6}" srcId="{D50A8AC2-4D81-4FBC-A062-4EA40074FF0A}" destId="{786E3BC4-74E2-4DDC-9565-638125DF07F7}" srcOrd="1" destOrd="0" parTransId="{75E8A9EC-AD81-43D9-868A-AF21DAF69BE5}" sibTransId="{410B24CD-4FAC-42BF-9748-FC3DAD6E51BD}"/>
    <dgm:cxn modelId="{9D5F1B88-9863-4185-B255-22C22F968E76}" type="presOf" srcId="{8157608A-20D4-4F75-947C-A0675C36F1ED}" destId="{2EBC48A4-B3CB-4055-96B0-AA554CA33071}" srcOrd="0" destOrd="0" presId="urn:microsoft.com/office/officeart/2011/layout/ConvergingText"/>
    <dgm:cxn modelId="{73D1888A-123A-4F56-8756-7BABFE44971C}" srcId="{D50A8AC2-4D81-4FBC-A062-4EA40074FF0A}" destId="{E6AC811A-CB41-473C-B96F-D07D34B91E52}" srcOrd="3" destOrd="0" parTransId="{8D7D9458-B39C-4460-83B2-2427AB43FCDA}" sibTransId="{F52C97F2-C91D-42B9-8841-EA1C300949C2}"/>
    <dgm:cxn modelId="{76DD9BAE-4724-43C5-9503-7901C892AEC7}" type="presOf" srcId="{710DF27E-A01A-4EB6-90F4-760D735CDAB8}" destId="{CD1BF7D2-E897-4E5A-83AE-656274269E82}" srcOrd="0" destOrd="0" presId="urn:microsoft.com/office/officeart/2011/layout/ConvergingText"/>
    <dgm:cxn modelId="{FDB135AF-0C33-4358-A51E-F035D90ABD2B}" type="presOf" srcId="{D50A8AC2-4D81-4FBC-A062-4EA40074FF0A}" destId="{0046A837-276F-4796-87A2-3CD5B4FE75E2}" srcOrd="0" destOrd="0" presId="urn:microsoft.com/office/officeart/2011/layout/ConvergingText"/>
    <dgm:cxn modelId="{E8DB97B5-57B5-46A5-97BB-BDD784F098E7}" srcId="{D50A8AC2-4D81-4FBC-A062-4EA40074FF0A}" destId="{710DF27E-A01A-4EB6-90F4-760D735CDAB8}" srcOrd="2" destOrd="0" parTransId="{5818C7B7-830A-43EA-8780-95DD3F1E9A48}" sibTransId="{483ACB55-E84C-4713-B1D7-0463DC2D2FC6}"/>
    <dgm:cxn modelId="{6530D0BC-3353-4147-A13D-69A38423D146}" srcId="{D50A8AC2-4D81-4FBC-A062-4EA40074FF0A}" destId="{8157608A-20D4-4F75-947C-A0675C36F1ED}" srcOrd="0" destOrd="0" parTransId="{6CD3534D-D4B5-4689-A21D-0331D4532386}" sibTransId="{02879EF3-53B2-4940-AC04-19854018365A}"/>
    <dgm:cxn modelId="{74D9E1EB-BDD8-4973-8A40-F25B81630860}" type="presParOf" srcId="{0046A837-276F-4796-87A2-3CD5B4FE75E2}" destId="{00C5B768-8CD8-40C8-8757-0815D3843BF3}" srcOrd="0" destOrd="0" presId="urn:microsoft.com/office/officeart/2011/layout/ConvergingText"/>
    <dgm:cxn modelId="{CDED24FB-D67D-4AE7-9B25-E4ED82846590}" type="presParOf" srcId="{00C5B768-8CD8-40C8-8757-0815D3843BF3}" destId="{289B3760-FBE1-4A45-AD9B-33168DA1AEA5}" srcOrd="0" destOrd="0" presId="urn:microsoft.com/office/officeart/2011/layout/ConvergingText"/>
    <dgm:cxn modelId="{846CA379-D969-4281-92B0-3755917040E5}" type="presParOf" srcId="{00C5B768-8CD8-40C8-8757-0815D3843BF3}" destId="{A327018F-BA78-4499-A019-E6CC0F36F472}" srcOrd="1" destOrd="0" presId="urn:microsoft.com/office/officeart/2011/layout/ConvergingText"/>
    <dgm:cxn modelId="{FD78BEBF-0736-41C4-97E3-8CBAADF35105}" type="presParOf" srcId="{00C5B768-8CD8-40C8-8757-0815D3843BF3}" destId="{4583CA54-3BD6-40D0-BEDF-79ED95C65D43}" srcOrd="2" destOrd="0" presId="urn:microsoft.com/office/officeart/2011/layout/ConvergingText"/>
    <dgm:cxn modelId="{D3AD7DB8-7447-45A1-85D9-C1486F49D4FF}" type="presParOf" srcId="{00C5B768-8CD8-40C8-8757-0815D3843BF3}" destId="{248A55AC-53ED-444A-BF46-8C0EEEA15D64}" srcOrd="3" destOrd="0" presId="urn:microsoft.com/office/officeart/2011/layout/ConvergingText"/>
    <dgm:cxn modelId="{CC57FCBB-9849-4A34-8F9B-C7244CE6A057}" type="presParOf" srcId="{00C5B768-8CD8-40C8-8757-0815D3843BF3}" destId="{C3A1FE69-5CC3-44B3-A713-758390F95924}" srcOrd="4" destOrd="0" presId="urn:microsoft.com/office/officeart/2011/layout/ConvergingText"/>
    <dgm:cxn modelId="{4320A9F9-834D-493C-A94A-D3DE42E4A5B6}" type="presParOf" srcId="{00C5B768-8CD8-40C8-8757-0815D3843BF3}" destId="{2CD7B67F-7C18-4EC9-9027-1038A69FFD09}" srcOrd="5" destOrd="0" presId="urn:microsoft.com/office/officeart/2011/layout/ConvergingText"/>
    <dgm:cxn modelId="{BC070D0B-0785-448A-8142-BFBF857E4ECD}" type="presParOf" srcId="{00C5B768-8CD8-40C8-8757-0815D3843BF3}" destId="{7134073E-8F84-4E4C-A4D0-C4474602091B}" srcOrd="6" destOrd="0" presId="urn:microsoft.com/office/officeart/2011/layout/ConvergingText"/>
    <dgm:cxn modelId="{1856A1C1-71F9-45FA-8EE0-C39E222AB683}" type="presParOf" srcId="{00C5B768-8CD8-40C8-8757-0815D3843BF3}" destId="{1A5F81E5-BBB7-4658-BFFF-7DA59B1D237B}" srcOrd="7" destOrd="0" presId="urn:microsoft.com/office/officeart/2011/layout/ConvergingText"/>
    <dgm:cxn modelId="{A804FB1A-9D0F-4E5C-818D-51F91CAE8537}" type="presParOf" srcId="{00C5B768-8CD8-40C8-8757-0815D3843BF3}" destId="{82ACDF08-B4E0-4E98-BA8E-DB2D8287DC2F}" srcOrd="8" destOrd="0" presId="urn:microsoft.com/office/officeart/2011/layout/ConvergingText"/>
    <dgm:cxn modelId="{4B30CC9F-F7D9-48D0-811C-D33AB8C4E9B4}" type="presParOf" srcId="{00C5B768-8CD8-40C8-8757-0815D3843BF3}" destId="{F42C1023-C127-426D-AC09-C4C695EEA19B}" srcOrd="9" destOrd="0" presId="urn:microsoft.com/office/officeart/2011/layout/ConvergingText"/>
    <dgm:cxn modelId="{F3D8D000-623F-4591-8E75-E9080220B520}" type="presParOf" srcId="{00C5B768-8CD8-40C8-8757-0815D3843BF3}" destId="{2EBC48A4-B3CB-4055-96B0-AA554CA33071}" srcOrd="10" destOrd="0" presId="urn:microsoft.com/office/officeart/2011/layout/ConvergingText"/>
    <dgm:cxn modelId="{49ADE8E6-0257-4542-87A7-97303B1FB611}" type="presParOf" srcId="{0046A837-276F-4796-87A2-3CD5B4FE75E2}" destId="{93B8350C-B8ED-42E3-90C2-11EB87D9BDA5}" srcOrd="1" destOrd="0" presId="urn:microsoft.com/office/officeart/2011/layout/ConvergingText"/>
    <dgm:cxn modelId="{EAE8A11C-F375-4682-BDA3-937506CBD948}" type="presParOf" srcId="{0046A837-276F-4796-87A2-3CD5B4FE75E2}" destId="{C5ACE04B-1AF2-4D20-8482-43E0A6CDB9AA}" srcOrd="2" destOrd="0" presId="urn:microsoft.com/office/officeart/2011/layout/ConvergingText"/>
    <dgm:cxn modelId="{A0297543-2B70-42A3-B783-11AA2FFD82E6}" type="presParOf" srcId="{C5ACE04B-1AF2-4D20-8482-43E0A6CDB9AA}" destId="{05F59A27-CAD1-4E86-9E4C-1695334B0EC6}" srcOrd="0" destOrd="0" presId="urn:microsoft.com/office/officeart/2011/layout/ConvergingText"/>
    <dgm:cxn modelId="{B80A13B6-E450-48FD-B524-DDCAB46CB281}" type="presParOf" srcId="{C5ACE04B-1AF2-4D20-8482-43E0A6CDB9AA}" destId="{2A9DF20D-EDD8-417C-9569-D92C4E123381}" srcOrd="1" destOrd="0" presId="urn:microsoft.com/office/officeart/2011/layout/ConvergingText"/>
    <dgm:cxn modelId="{84BF959C-5570-41CD-9B76-8526D294B108}" type="presParOf" srcId="{C5ACE04B-1AF2-4D20-8482-43E0A6CDB9AA}" destId="{718F2D54-743C-46C9-A279-FCC184A4F485}" srcOrd="2" destOrd="0" presId="urn:microsoft.com/office/officeart/2011/layout/ConvergingText"/>
    <dgm:cxn modelId="{F1E7A255-BE4A-4299-AF2D-1C2190C3D365}" type="presParOf" srcId="{C5ACE04B-1AF2-4D20-8482-43E0A6CDB9AA}" destId="{ACA2CCF9-BA9E-41C6-88EE-737B022AF520}" srcOrd="3" destOrd="0" presId="urn:microsoft.com/office/officeart/2011/layout/ConvergingText"/>
    <dgm:cxn modelId="{8D5D74AA-171B-497D-AD3C-46AEC2D56E41}" type="presParOf" srcId="{C5ACE04B-1AF2-4D20-8482-43E0A6CDB9AA}" destId="{0DCA510F-7C4C-4F17-80D6-6A636D66A708}" srcOrd="4" destOrd="0" presId="urn:microsoft.com/office/officeart/2011/layout/ConvergingText"/>
    <dgm:cxn modelId="{63B9E540-AB63-4F8D-81D6-4726E70F7AE0}" type="presParOf" srcId="{C5ACE04B-1AF2-4D20-8482-43E0A6CDB9AA}" destId="{6050913D-AE64-428A-B1E2-0A6C24154BBB}" srcOrd="5" destOrd="0" presId="urn:microsoft.com/office/officeart/2011/layout/ConvergingText"/>
    <dgm:cxn modelId="{570311D9-2D53-4951-899D-DC58A4A298BC}" type="presParOf" srcId="{C5ACE04B-1AF2-4D20-8482-43E0A6CDB9AA}" destId="{45113FB4-9575-4B01-8D26-A7515751E1CF}" srcOrd="6" destOrd="0" presId="urn:microsoft.com/office/officeart/2011/layout/ConvergingText"/>
    <dgm:cxn modelId="{3B81E03B-609F-4459-B7D1-C27F1753BFC4}" type="presParOf" srcId="{C5ACE04B-1AF2-4D20-8482-43E0A6CDB9AA}" destId="{0FEB6A54-4257-4CF7-8EF7-D794A734A901}" srcOrd="7" destOrd="0" presId="urn:microsoft.com/office/officeart/2011/layout/ConvergingText"/>
    <dgm:cxn modelId="{53B13990-8B70-4D17-8BB1-751CB7EE3B56}" type="presParOf" srcId="{C5ACE04B-1AF2-4D20-8482-43E0A6CDB9AA}" destId="{9DAD7791-8771-435E-AC59-17D656E7A01C}" srcOrd="8" destOrd="0" presId="urn:microsoft.com/office/officeart/2011/layout/ConvergingText"/>
    <dgm:cxn modelId="{D8656523-D181-47FC-A868-351F8FA42E2C}" type="presParOf" srcId="{C5ACE04B-1AF2-4D20-8482-43E0A6CDB9AA}" destId="{FEF499E6-9102-46FE-991E-F33BCE4578DD}" srcOrd="9" destOrd="0" presId="urn:microsoft.com/office/officeart/2011/layout/ConvergingText"/>
    <dgm:cxn modelId="{81A2CCAA-F28C-4DD3-94D1-AB5AAB17954B}" type="presParOf" srcId="{C5ACE04B-1AF2-4D20-8482-43E0A6CDB9AA}" destId="{E4349468-3798-40C6-8D3B-6E53CFCDCCEB}" srcOrd="10" destOrd="0" presId="urn:microsoft.com/office/officeart/2011/layout/ConvergingText"/>
    <dgm:cxn modelId="{2F73C6C2-B500-48FF-AF62-D356800B4906}" type="presParOf" srcId="{0046A837-276F-4796-87A2-3CD5B4FE75E2}" destId="{D9FBC1DB-C141-4F7B-BF32-3F4B4C39FAAF}" srcOrd="3" destOrd="0" presId="urn:microsoft.com/office/officeart/2011/layout/ConvergingText"/>
    <dgm:cxn modelId="{23FB508E-5EA1-4300-ACB8-4BC97C218F6F}" type="presParOf" srcId="{0046A837-276F-4796-87A2-3CD5B4FE75E2}" destId="{24A4109C-BCDB-470C-A7B3-EB61F30CFF3F}" srcOrd="4" destOrd="0" presId="urn:microsoft.com/office/officeart/2011/layout/ConvergingText"/>
    <dgm:cxn modelId="{80B3E243-687B-4EAA-90C9-A51A7A52E607}" type="presParOf" srcId="{24A4109C-BCDB-470C-A7B3-EB61F30CFF3F}" destId="{BCE8DA87-0CBA-4A8D-801D-78AAAE2DB5FE}" srcOrd="0" destOrd="0" presId="urn:microsoft.com/office/officeart/2011/layout/ConvergingText"/>
    <dgm:cxn modelId="{8DFBE846-BDD0-418B-B2BC-328ACC023ED6}" type="presParOf" srcId="{24A4109C-BCDB-470C-A7B3-EB61F30CFF3F}" destId="{D6737B64-7BAE-46D6-9833-B552C9CA5933}" srcOrd="1" destOrd="0" presId="urn:microsoft.com/office/officeart/2011/layout/ConvergingText"/>
    <dgm:cxn modelId="{26F4E0E6-D283-4607-B83E-6606846F264C}" type="presParOf" srcId="{24A4109C-BCDB-470C-A7B3-EB61F30CFF3F}" destId="{B6F1E382-F654-48F1-8DD9-4AFA5ED13DA1}" srcOrd="2" destOrd="0" presId="urn:microsoft.com/office/officeart/2011/layout/ConvergingText"/>
    <dgm:cxn modelId="{1CDBB28A-9A8A-4BCE-BEA1-20D3374CE92E}" type="presParOf" srcId="{24A4109C-BCDB-470C-A7B3-EB61F30CFF3F}" destId="{EA569C01-34DB-43BD-A235-FF6E16F9A0B1}" srcOrd="3" destOrd="0" presId="urn:microsoft.com/office/officeart/2011/layout/ConvergingText"/>
    <dgm:cxn modelId="{1702C5B7-8439-40B4-ADD2-43D7C9132860}" type="presParOf" srcId="{24A4109C-BCDB-470C-A7B3-EB61F30CFF3F}" destId="{0689E2DC-57B2-405B-BB85-1D48842F05AA}" srcOrd="4" destOrd="0" presId="urn:microsoft.com/office/officeart/2011/layout/ConvergingText"/>
    <dgm:cxn modelId="{B617D54C-E058-4580-943C-CF349C52A011}" type="presParOf" srcId="{24A4109C-BCDB-470C-A7B3-EB61F30CFF3F}" destId="{298B3A76-A694-4C10-B16E-2A73455693B8}" srcOrd="5" destOrd="0" presId="urn:microsoft.com/office/officeart/2011/layout/ConvergingText"/>
    <dgm:cxn modelId="{D76A80E4-37F7-4ED0-9A8A-78F6913C0933}" type="presParOf" srcId="{24A4109C-BCDB-470C-A7B3-EB61F30CFF3F}" destId="{549006A0-FDB8-4533-8CA6-A81F30A44589}" srcOrd="6" destOrd="0" presId="urn:microsoft.com/office/officeart/2011/layout/ConvergingText"/>
    <dgm:cxn modelId="{EB88E8D3-CB37-442F-80D5-A34E74E7DC97}" type="presParOf" srcId="{24A4109C-BCDB-470C-A7B3-EB61F30CFF3F}" destId="{9D193F57-9C84-4D1C-B1AF-4D866186ACC3}" srcOrd="7" destOrd="0" presId="urn:microsoft.com/office/officeart/2011/layout/ConvergingText"/>
    <dgm:cxn modelId="{DAA68B3D-7D4D-4264-898D-C6EF8F735BBB}" type="presParOf" srcId="{24A4109C-BCDB-470C-A7B3-EB61F30CFF3F}" destId="{9AD731AF-EE1E-4249-9D82-F79CE875DB7B}" srcOrd="8" destOrd="0" presId="urn:microsoft.com/office/officeart/2011/layout/ConvergingText"/>
    <dgm:cxn modelId="{0728388E-9811-4404-A6E1-A40B18958331}" type="presParOf" srcId="{24A4109C-BCDB-470C-A7B3-EB61F30CFF3F}" destId="{D05F6277-2090-4147-A3C7-D02068ED0292}" srcOrd="9" destOrd="0" presId="urn:microsoft.com/office/officeart/2011/layout/ConvergingText"/>
    <dgm:cxn modelId="{176C5B67-B370-4191-8FDD-5ABAFC818174}" type="presParOf" srcId="{24A4109C-BCDB-470C-A7B3-EB61F30CFF3F}" destId="{CD1BF7D2-E897-4E5A-83AE-656274269E82}" srcOrd="10" destOrd="0" presId="urn:microsoft.com/office/officeart/2011/layout/ConvergingText"/>
    <dgm:cxn modelId="{007241D9-AAEB-4858-8E8B-A4C15053D58C}" type="presParOf" srcId="{0046A837-276F-4796-87A2-3CD5B4FE75E2}" destId="{CC4B4CC5-C7C5-4964-B433-907B8C953D32}" srcOrd="5" destOrd="0" presId="urn:microsoft.com/office/officeart/2011/layout/ConvergingText"/>
    <dgm:cxn modelId="{A2D4570E-A403-4701-9562-1F7F8DAF126A}" type="presParOf" srcId="{0046A837-276F-4796-87A2-3CD5B4FE75E2}" destId="{04D11425-487B-4890-8F1A-B5CEC1FB6AA4}" srcOrd="6" destOrd="0" presId="urn:microsoft.com/office/officeart/2011/layout/ConvergingText"/>
    <dgm:cxn modelId="{14C7849D-1273-4640-8A11-13F629E1FFD1}" type="presParOf" srcId="{04D11425-487B-4890-8F1A-B5CEC1FB6AA4}" destId="{9E35C15C-D864-4266-89AD-A3CF1104BC29}" srcOrd="0" destOrd="0" presId="urn:microsoft.com/office/officeart/2011/layout/ConvergingText"/>
    <dgm:cxn modelId="{D8107156-5E38-43CB-A7F9-CBDBD449BF81}" type="presParOf" srcId="{04D11425-487B-4890-8F1A-B5CEC1FB6AA4}" destId="{A21636EE-8F98-4478-B5A4-BCCA369525ED}" srcOrd="1" destOrd="0" presId="urn:microsoft.com/office/officeart/2011/layout/ConvergingText"/>
    <dgm:cxn modelId="{E68E41FF-6671-46A9-B1FA-41D98D5F30EC}" type="presParOf" srcId="{04D11425-487B-4890-8F1A-B5CEC1FB6AA4}" destId="{3B3524E5-BF91-4130-8ABD-8582CF3AA82B}" srcOrd="2" destOrd="0" presId="urn:microsoft.com/office/officeart/2011/layout/ConvergingText"/>
    <dgm:cxn modelId="{28966B88-C399-43B4-95AD-A9E83C0F4E1B}" type="presParOf" srcId="{04D11425-487B-4890-8F1A-B5CEC1FB6AA4}" destId="{44C96D25-AA34-4134-A69E-861C8CA94B4D}" srcOrd="3" destOrd="0" presId="urn:microsoft.com/office/officeart/2011/layout/ConvergingText"/>
    <dgm:cxn modelId="{CD60695B-62CD-48E4-97CC-DE610429205F}" type="presParOf" srcId="{04D11425-487B-4890-8F1A-B5CEC1FB6AA4}" destId="{9258D6C0-6BF9-470B-81F4-E7D4E23D65A7}" srcOrd="4" destOrd="0" presId="urn:microsoft.com/office/officeart/2011/layout/ConvergingText"/>
    <dgm:cxn modelId="{627E0E4E-A588-4AD4-9412-D90C6886B23F}" type="presParOf" srcId="{04D11425-487B-4890-8F1A-B5CEC1FB6AA4}" destId="{6631D863-2A19-434C-8CC5-A64417F56B98}" srcOrd="5" destOrd="0" presId="urn:microsoft.com/office/officeart/2011/layout/ConvergingText"/>
    <dgm:cxn modelId="{3C4C0B8A-E026-45EC-A80C-105941FE63BF}" type="presParOf" srcId="{04D11425-487B-4890-8F1A-B5CEC1FB6AA4}" destId="{29CAF4F6-4548-488E-9188-1793C560CD2F}" srcOrd="6" destOrd="0" presId="urn:microsoft.com/office/officeart/2011/layout/ConvergingText"/>
    <dgm:cxn modelId="{A74FB02D-F026-4633-9F80-0D06674CA34F}" type="presParOf" srcId="{04D11425-487B-4890-8F1A-B5CEC1FB6AA4}" destId="{322B6AA0-8047-41CD-AAB8-FE54C54DAA23}" srcOrd="7" destOrd="0" presId="urn:microsoft.com/office/officeart/2011/layout/ConvergingText"/>
    <dgm:cxn modelId="{E63FA233-8B7A-4DC9-90DA-09AE41BAE891}" type="presParOf" srcId="{04D11425-487B-4890-8F1A-B5CEC1FB6AA4}" destId="{D7C932E6-451A-4D20-B2D4-BF2C8BB548AA}" srcOrd="8" destOrd="0" presId="urn:microsoft.com/office/officeart/2011/layout/ConvergingText"/>
    <dgm:cxn modelId="{24D77205-D877-492F-8614-FE91EFA09FE9}" type="presParOf" srcId="{04D11425-487B-4890-8F1A-B5CEC1FB6AA4}" destId="{C992724A-032A-4C55-8D50-B71CC519697F}" srcOrd="9" destOrd="0" presId="urn:microsoft.com/office/officeart/2011/layout/ConvergingText"/>
    <dgm:cxn modelId="{41347A78-20D1-4443-AC4C-ACC1A0536445}" type="presParOf" srcId="{04D11425-487B-4890-8F1A-B5CEC1FB6AA4}" destId="{A92A4DCB-90EE-4B23-82DD-BA894C3E09F3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96C349-FAA3-4A2A-9CD3-3EB2ED901645}" type="doc">
      <dgm:prSet loTypeId="urn:microsoft.com/office/officeart/2011/layout/CircleProcess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0C88218-3E82-4BC6-8587-30DF495DF45B}">
      <dgm:prSet phldrT="[Text]"/>
      <dgm:spPr/>
      <dgm:t>
        <a:bodyPr/>
        <a:lstStyle/>
        <a:p>
          <a:r>
            <a:rPr lang="en-US" dirty="0"/>
            <a:t>Consultation of individual scientific literature</a:t>
          </a:r>
        </a:p>
      </dgm:t>
    </dgm:pt>
    <dgm:pt modelId="{281C03BB-4D95-4B02-B6D9-ADFBDAACEC04}" type="parTrans" cxnId="{B16C9E90-86E8-482C-92A3-E0FB451DEF5B}">
      <dgm:prSet/>
      <dgm:spPr/>
      <dgm:t>
        <a:bodyPr/>
        <a:lstStyle/>
        <a:p>
          <a:endParaRPr lang="en-US"/>
        </a:p>
      </dgm:t>
    </dgm:pt>
    <dgm:pt modelId="{B20EB613-BD22-4BE7-B819-BDAC6EE42FE0}" type="sibTrans" cxnId="{B16C9E90-86E8-482C-92A3-E0FB451DEF5B}">
      <dgm:prSet/>
      <dgm:spPr/>
      <dgm:t>
        <a:bodyPr/>
        <a:lstStyle/>
        <a:p>
          <a:endParaRPr lang="en-US"/>
        </a:p>
      </dgm:t>
    </dgm:pt>
    <dgm:pt modelId="{7BA8EA45-2AFD-4D98-9744-2B63EFFF7E8B}">
      <dgm:prSet phldrT="[Text]"/>
      <dgm:spPr/>
      <dgm:t>
        <a:bodyPr/>
        <a:lstStyle/>
        <a:p>
          <a:r>
            <a:rPr lang="en-US" dirty="0"/>
            <a:t>Patent Information Search and manual results analysis</a:t>
          </a:r>
        </a:p>
      </dgm:t>
    </dgm:pt>
    <dgm:pt modelId="{F271B481-4251-4EA0-809E-0FE1DB034F86}" type="parTrans" cxnId="{A8EF4501-01ED-4ABC-A435-2B2025563988}">
      <dgm:prSet/>
      <dgm:spPr/>
      <dgm:t>
        <a:bodyPr/>
        <a:lstStyle/>
        <a:p>
          <a:endParaRPr lang="en-US"/>
        </a:p>
      </dgm:t>
    </dgm:pt>
    <dgm:pt modelId="{DFB21D00-0DB9-4D2C-9A65-6E1B6C52DF5A}" type="sibTrans" cxnId="{A8EF4501-01ED-4ABC-A435-2B2025563988}">
      <dgm:prSet/>
      <dgm:spPr/>
      <dgm:t>
        <a:bodyPr/>
        <a:lstStyle/>
        <a:p>
          <a:endParaRPr lang="en-US"/>
        </a:p>
      </dgm:t>
    </dgm:pt>
    <dgm:pt modelId="{C675772C-FCE0-4463-86DC-003C25C79D45}">
      <dgm:prSet phldrT="[Text]"/>
      <dgm:spPr/>
      <dgm:t>
        <a:bodyPr/>
        <a:lstStyle/>
        <a:p>
          <a:r>
            <a:rPr lang="en-US" dirty="0"/>
            <a:t>Patent/IP Analytics</a:t>
          </a:r>
        </a:p>
      </dgm:t>
    </dgm:pt>
    <dgm:pt modelId="{5A395448-7BB9-4944-88B3-485507EF1468}" type="parTrans" cxnId="{99F44E93-69EE-419C-8F10-469FACCE0B84}">
      <dgm:prSet/>
      <dgm:spPr/>
      <dgm:t>
        <a:bodyPr/>
        <a:lstStyle/>
        <a:p>
          <a:endParaRPr lang="en-US"/>
        </a:p>
      </dgm:t>
    </dgm:pt>
    <dgm:pt modelId="{FCF38020-7E49-41DB-B621-FA6FA82A6E50}" type="sibTrans" cxnId="{99F44E93-69EE-419C-8F10-469FACCE0B84}">
      <dgm:prSet/>
      <dgm:spPr/>
      <dgm:t>
        <a:bodyPr/>
        <a:lstStyle/>
        <a:p>
          <a:endParaRPr lang="en-US"/>
        </a:p>
      </dgm:t>
    </dgm:pt>
    <dgm:pt modelId="{49E88687-A4C7-419C-9065-3D546ED35773}">
      <dgm:prSet custT="1"/>
      <dgm:spPr/>
      <dgm:t>
        <a:bodyPr/>
        <a:lstStyle/>
        <a:p>
          <a:r>
            <a:rPr lang="en-US" sz="1700" b="0" dirty="0"/>
            <a:t>Tradition/</a:t>
          </a:r>
        </a:p>
        <a:p>
          <a:r>
            <a:rPr lang="en-US" sz="1700" b="0" dirty="0"/>
            <a:t>Intuition/</a:t>
          </a:r>
        </a:p>
        <a:p>
          <a:r>
            <a:rPr lang="en-US" sz="1700" b="0" dirty="0"/>
            <a:t>Interests/</a:t>
          </a:r>
        </a:p>
        <a:p>
          <a:r>
            <a:rPr lang="en-US" sz="1700" b="0" dirty="0"/>
            <a:t>Rumors</a:t>
          </a:r>
        </a:p>
      </dgm:t>
    </dgm:pt>
    <dgm:pt modelId="{34A0BEA4-4FD3-4564-B842-8D6F5DA9D77D}" type="parTrans" cxnId="{9FCAE01A-649E-4751-BB5E-17ED6D7BC7AE}">
      <dgm:prSet/>
      <dgm:spPr/>
      <dgm:t>
        <a:bodyPr/>
        <a:lstStyle/>
        <a:p>
          <a:endParaRPr lang="en-US"/>
        </a:p>
      </dgm:t>
    </dgm:pt>
    <dgm:pt modelId="{B1400DCA-D1F8-417C-8D86-812E8E02EFA3}" type="sibTrans" cxnId="{9FCAE01A-649E-4751-BB5E-17ED6D7BC7AE}">
      <dgm:prSet/>
      <dgm:spPr/>
      <dgm:t>
        <a:bodyPr/>
        <a:lstStyle/>
        <a:p>
          <a:endParaRPr lang="en-US"/>
        </a:p>
      </dgm:t>
    </dgm:pt>
    <dgm:pt modelId="{6B60DBE8-0C0C-4BB0-ACDF-9000705C8210}" type="pres">
      <dgm:prSet presAssocID="{FC96C349-FAA3-4A2A-9CD3-3EB2ED90164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84111FF-E426-499D-AD0D-77C6EBB900A6}" type="pres">
      <dgm:prSet presAssocID="{C675772C-FCE0-4463-86DC-003C25C79D45}" presName="Accent4" presStyleCnt="0"/>
      <dgm:spPr/>
    </dgm:pt>
    <dgm:pt modelId="{DBE97196-5504-4078-87E4-287A0C4CCA6B}" type="pres">
      <dgm:prSet presAssocID="{C675772C-FCE0-4463-86DC-003C25C79D45}" presName="Accent" presStyleLbl="node1" presStyleIdx="0" presStyleCnt="4"/>
      <dgm:spPr/>
    </dgm:pt>
    <dgm:pt modelId="{598702A1-C40C-42A6-B74C-CFFE50FECBB2}" type="pres">
      <dgm:prSet presAssocID="{C675772C-FCE0-4463-86DC-003C25C79D45}" presName="ParentBackground4" presStyleCnt="0"/>
      <dgm:spPr/>
    </dgm:pt>
    <dgm:pt modelId="{3C57F63F-1178-4959-92A8-3C52E20B6075}" type="pres">
      <dgm:prSet presAssocID="{C675772C-FCE0-4463-86DC-003C25C79D45}" presName="ParentBackground" presStyleLbl="fgAcc1" presStyleIdx="0" presStyleCnt="4" custLinFactNeighborX="1564" custLinFactNeighborY="238"/>
      <dgm:spPr/>
    </dgm:pt>
    <dgm:pt modelId="{12FB8044-9CB3-4331-A07A-309B684F32A9}" type="pres">
      <dgm:prSet presAssocID="{C675772C-FCE0-4463-86DC-003C25C79D45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E9B0742-DEB7-4BB9-A13B-826589141F91}" type="pres">
      <dgm:prSet presAssocID="{7BA8EA45-2AFD-4D98-9744-2B63EFFF7E8B}" presName="Accent3" presStyleCnt="0"/>
      <dgm:spPr/>
    </dgm:pt>
    <dgm:pt modelId="{DBFEF729-BC1A-4ADF-BDDA-BED3601D46FB}" type="pres">
      <dgm:prSet presAssocID="{7BA8EA45-2AFD-4D98-9744-2B63EFFF7E8B}" presName="Accent" presStyleLbl="node1" presStyleIdx="1" presStyleCnt="4"/>
      <dgm:spPr/>
    </dgm:pt>
    <dgm:pt modelId="{CAFF6DBA-8F1E-4AF7-AA99-95578B1FA934}" type="pres">
      <dgm:prSet presAssocID="{7BA8EA45-2AFD-4D98-9744-2B63EFFF7E8B}" presName="ParentBackground3" presStyleCnt="0"/>
      <dgm:spPr/>
    </dgm:pt>
    <dgm:pt modelId="{EA910A55-8278-4C9F-AA6A-58CDDA1D5309}" type="pres">
      <dgm:prSet presAssocID="{7BA8EA45-2AFD-4D98-9744-2B63EFFF7E8B}" presName="ParentBackground" presStyleLbl="fgAcc1" presStyleIdx="1" presStyleCnt="4" custLinFactNeighborX="3830" custLinFactNeighborY="-1684"/>
      <dgm:spPr/>
    </dgm:pt>
    <dgm:pt modelId="{2922EE48-CAB0-4871-A689-96023518C088}" type="pres">
      <dgm:prSet presAssocID="{7BA8EA45-2AFD-4D98-9744-2B63EFFF7E8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809FF37-2A11-454C-B633-A2B0B1E07C4F}" type="pres">
      <dgm:prSet presAssocID="{80C88218-3E82-4BC6-8587-30DF495DF45B}" presName="Accent2" presStyleCnt="0"/>
      <dgm:spPr/>
    </dgm:pt>
    <dgm:pt modelId="{45AB9552-7438-473C-8B7D-88C49A1713EB}" type="pres">
      <dgm:prSet presAssocID="{80C88218-3E82-4BC6-8587-30DF495DF45B}" presName="Accent" presStyleLbl="node1" presStyleIdx="2" presStyleCnt="4"/>
      <dgm:spPr/>
    </dgm:pt>
    <dgm:pt modelId="{CD305D88-F971-44FF-A174-274174901DC2}" type="pres">
      <dgm:prSet presAssocID="{80C88218-3E82-4BC6-8587-30DF495DF45B}" presName="ParentBackground2" presStyleCnt="0"/>
      <dgm:spPr/>
    </dgm:pt>
    <dgm:pt modelId="{C67D439E-756B-420E-BC8E-5B400105180A}" type="pres">
      <dgm:prSet presAssocID="{80C88218-3E82-4BC6-8587-30DF495DF45B}" presName="ParentBackground" presStyleLbl="fgAcc1" presStyleIdx="2" presStyleCnt="4"/>
      <dgm:spPr/>
    </dgm:pt>
    <dgm:pt modelId="{6160DAF5-343D-4E54-AF38-0912B5D99463}" type="pres">
      <dgm:prSet presAssocID="{80C88218-3E82-4BC6-8587-30DF495DF45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D5AE717-C0BD-4EBA-B774-29CEB6595AF2}" type="pres">
      <dgm:prSet presAssocID="{49E88687-A4C7-419C-9065-3D546ED35773}" presName="Accent1" presStyleCnt="0"/>
      <dgm:spPr/>
    </dgm:pt>
    <dgm:pt modelId="{E1FAE13F-3F44-4F11-9964-7C23A5BE16DD}" type="pres">
      <dgm:prSet presAssocID="{49E88687-A4C7-419C-9065-3D546ED35773}" presName="Accent" presStyleLbl="node1" presStyleIdx="3" presStyleCnt="4"/>
      <dgm:spPr/>
    </dgm:pt>
    <dgm:pt modelId="{DB293C1F-9BEB-4814-9DA3-8C34A8710F78}" type="pres">
      <dgm:prSet presAssocID="{49E88687-A4C7-419C-9065-3D546ED35773}" presName="ParentBackground1" presStyleCnt="0"/>
      <dgm:spPr/>
    </dgm:pt>
    <dgm:pt modelId="{4475AB35-B5A8-4FA1-A5C0-F4907ACAF1F1}" type="pres">
      <dgm:prSet presAssocID="{49E88687-A4C7-419C-9065-3D546ED35773}" presName="ParentBackground" presStyleLbl="fgAcc1" presStyleIdx="3" presStyleCnt="4" custLinFactNeighborX="121" custLinFactNeighborY="-64"/>
      <dgm:spPr/>
    </dgm:pt>
    <dgm:pt modelId="{C81949BC-DAA9-4603-9305-C13DA6B04E15}" type="pres">
      <dgm:prSet presAssocID="{49E88687-A4C7-419C-9065-3D546ED3577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A8EF4501-01ED-4ABC-A435-2B2025563988}" srcId="{FC96C349-FAA3-4A2A-9CD3-3EB2ED901645}" destId="{7BA8EA45-2AFD-4D98-9744-2B63EFFF7E8B}" srcOrd="2" destOrd="0" parTransId="{F271B481-4251-4EA0-809E-0FE1DB034F86}" sibTransId="{DFB21D00-0DB9-4D2C-9A65-6E1B6C52DF5A}"/>
    <dgm:cxn modelId="{9FCAE01A-649E-4751-BB5E-17ED6D7BC7AE}" srcId="{FC96C349-FAA3-4A2A-9CD3-3EB2ED901645}" destId="{49E88687-A4C7-419C-9065-3D546ED35773}" srcOrd="0" destOrd="0" parTransId="{34A0BEA4-4FD3-4564-B842-8D6F5DA9D77D}" sibTransId="{B1400DCA-D1F8-417C-8D86-812E8E02EFA3}"/>
    <dgm:cxn modelId="{57818A33-D13E-4A89-9F51-1AD525868370}" type="presOf" srcId="{80C88218-3E82-4BC6-8587-30DF495DF45B}" destId="{C67D439E-756B-420E-BC8E-5B400105180A}" srcOrd="0" destOrd="0" presId="urn:microsoft.com/office/officeart/2011/layout/CircleProcess"/>
    <dgm:cxn modelId="{0B3FA644-F490-4C1D-A315-979F6F41567F}" type="presOf" srcId="{C675772C-FCE0-4463-86DC-003C25C79D45}" destId="{3C57F63F-1178-4959-92A8-3C52E20B6075}" srcOrd="0" destOrd="0" presId="urn:microsoft.com/office/officeart/2011/layout/CircleProcess"/>
    <dgm:cxn modelId="{74D21149-9C4A-434F-A34A-2A806DFF85F5}" type="presOf" srcId="{FC96C349-FAA3-4A2A-9CD3-3EB2ED901645}" destId="{6B60DBE8-0C0C-4BB0-ACDF-9000705C8210}" srcOrd="0" destOrd="0" presId="urn:microsoft.com/office/officeart/2011/layout/CircleProcess"/>
    <dgm:cxn modelId="{B0EA496A-4FA2-4F81-95B3-D45E9C94111E}" type="presOf" srcId="{80C88218-3E82-4BC6-8587-30DF495DF45B}" destId="{6160DAF5-343D-4E54-AF38-0912B5D99463}" srcOrd="1" destOrd="0" presId="urn:microsoft.com/office/officeart/2011/layout/CircleProcess"/>
    <dgm:cxn modelId="{B45E8E77-5469-4A9E-99D9-416CB123F2C0}" type="presOf" srcId="{7BA8EA45-2AFD-4D98-9744-2B63EFFF7E8B}" destId="{2922EE48-CAB0-4871-A689-96023518C088}" srcOrd="1" destOrd="0" presId="urn:microsoft.com/office/officeart/2011/layout/CircleProcess"/>
    <dgm:cxn modelId="{B16C9E90-86E8-482C-92A3-E0FB451DEF5B}" srcId="{FC96C349-FAA3-4A2A-9CD3-3EB2ED901645}" destId="{80C88218-3E82-4BC6-8587-30DF495DF45B}" srcOrd="1" destOrd="0" parTransId="{281C03BB-4D95-4B02-B6D9-ADFBDAACEC04}" sibTransId="{B20EB613-BD22-4BE7-B819-BDAC6EE42FE0}"/>
    <dgm:cxn modelId="{99F44E93-69EE-419C-8F10-469FACCE0B84}" srcId="{FC96C349-FAA3-4A2A-9CD3-3EB2ED901645}" destId="{C675772C-FCE0-4463-86DC-003C25C79D45}" srcOrd="3" destOrd="0" parTransId="{5A395448-7BB9-4944-88B3-485507EF1468}" sibTransId="{FCF38020-7E49-41DB-B621-FA6FA82A6E50}"/>
    <dgm:cxn modelId="{E2BD73C5-4F61-43F3-90B5-42D817188ADE}" type="presOf" srcId="{49E88687-A4C7-419C-9065-3D546ED35773}" destId="{4475AB35-B5A8-4FA1-A5C0-F4907ACAF1F1}" srcOrd="0" destOrd="0" presId="urn:microsoft.com/office/officeart/2011/layout/CircleProcess"/>
    <dgm:cxn modelId="{5B5B26F4-6210-4240-AB98-8E168AB3511E}" type="presOf" srcId="{49E88687-A4C7-419C-9065-3D546ED35773}" destId="{C81949BC-DAA9-4603-9305-C13DA6B04E15}" srcOrd="1" destOrd="0" presId="urn:microsoft.com/office/officeart/2011/layout/CircleProcess"/>
    <dgm:cxn modelId="{32F352F8-AB5B-4E4E-999B-532BD878CA91}" type="presOf" srcId="{7BA8EA45-2AFD-4D98-9744-2B63EFFF7E8B}" destId="{EA910A55-8278-4C9F-AA6A-58CDDA1D5309}" srcOrd="0" destOrd="0" presId="urn:microsoft.com/office/officeart/2011/layout/CircleProcess"/>
    <dgm:cxn modelId="{E8AB6FFF-4475-4892-8E34-D7BFDA2AFC7F}" type="presOf" srcId="{C675772C-FCE0-4463-86DC-003C25C79D45}" destId="{12FB8044-9CB3-4331-A07A-309B684F32A9}" srcOrd="1" destOrd="0" presId="urn:microsoft.com/office/officeart/2011/layout/CircleProcess"/>
    <dgm:cxn modelId="{9FC59BF0-4A1E-48A9-A4F1-BFBF9DC1F87A}" type="presParOf" srcId="{6B60DBE8-0C0C-4BB0-ACDF-9000705C8210}" destId="{584111FF-E426-499D-AD0D-77C6EBB900A6}" srcOrd="0" destOrd="0" presId="urn:microsoft.com/office/officeart/2011/layout/CircleProcess"/>
    <dgm:cxn modelId="{59E99A15-09E6-4421-9C89-5BD5F21CF78B}" type="presParOf" srcId="{584111FF-E426-499D-AD0D-77C6EBB900A6}" destId="{DBE97196-5504-4078-87E4-287A0C4CCA6B}" srcOrd="0" destOrd="0" presId="urn:microsoft.com/office/officeart/2011/layout/CircleProcess"/>
    <dgm:cxn modelId="{9B4F5E26-E9DE-44EE-B885-4AB497861CB4}" type="presParOf" srcId="{6B60DBE8-0C0C-4BB0-ACDF-9000705C8210}" destId="{598702A1-C40C-42A6-B74C-CFFE50FECBB2}" srcOrd="1" destOrd="0" presId="urn:microsoft.com/office/officeart/2011/layout/CircleProcess"/>
    <dgm:cxn modelId="{CCCBF529-B295-4316-8804-78BE671ACBCA}" type="presParOf" srcId="{598702A1-C40C-42A6-B74C-CFFE50FECBB2}" destId="{3C57F63F-1178-4959-92A8-3C52E20B6075}" srcOrd="0" destOrd="0" presId="urn:microsoft.com/office/officeart/2011/layout/CircleProcess"/>
    <dgm:cxn modelId="{A567816E-1E65-4EDB-ADC2-F9DD169F6EEE}" type="presParOf" srcId="{6B60DBE8-0C0C-4BB0-ACDF-9000705C8210}" destId="{12FB8044-9CB3-4331-A07A-309B684F32A9}" srcOrd="2" destOrd="0" presId="urn:microsoft.com/office/officeart/2011/layout/CircleProcess"/>
    <dgm:cxn modelId="{44D0EEB4-58BF-44EF-AB16-8F4FC4B932D9}" type="presParOf" srcId="{6B60DBE8-0C0C-4BB0-ACDF-9000705C8210}" destId="{1E9B0742-DEB7-4BB9-A13B-826589141F91}" srcOrd="3" destOrd="0" presId="urn:microsoft.com/office/officeart/2011/layout/CircleProcess"/>
    <dgm:cxn modelId="{059BCF20-818D-436F-AAFD-A33200C25208}" type="presParOf" srcId="{1E9B0742-DEB7-4BB9-A13B-826589141F91}" destId="{DBFEF729-BC1A-4ADF-BDDA-BED3601D46FB}" srcOrd="0" destOrd="0" presId="urn:microsoft.com/office/officeart/2011/layout/CircleProcess"/>
    <dgm:cxn modelId="{7EA7B52B-98B1-450F-B3D7-DEEBA5FD6B6D}" type="presParOf" srcId="{6B60DBE8-0C0C-4BB0-ACDF-9000705C8210}" destId="{CAFF6DBA-8F1E-4AF7-AA99-95578B1FA934}" srcOrd="4" destOrd="0" presId="urn:microsoft.com/office/officeart/2011/layout/CircleProcess"/>
    <dgm:cxn modelId="{4D14AF53-7DB7-464D-AA44-242131E656F6}" type="presParOf" srcId="{CAFF6DBA-8F1E-4AF7-AA99-95578B1FA934}" destId="{EA910A55-8278-4C9F-AA6A-58CDDA1D5309}" srcOrd="0" destOrd="0" presId="urn:microsoft.com/office/officeart/2011/layout/CircleProcess"/>
    <dgm:cxn modelId="{565EEE86-9874-424D-9C2B-D51928E76744}" type="presParOf" srcId="{6B60DBE8-0C0C-4BB0-ACDF-9000705C8210}" destId="{2922EE48-CAB0-4871-A689-96023518C088}" srcOrd="5" destOrd="0" presId="urn:microsoft.com/office/officeart/2011/layout/CircleProcess"/>
    <dgm:cxn modelId="{67CDBF63-4F19-4E9B-AB26-0204854FD84B}" type="presParOf" srcId="{6B60DBE8-0C0C-4BB0-ACDF-9000705C8210}" destId="{A809FF37-2A11-454C-B633-A2B0B1E07C4F}" srcOrd="6" destOrd="0" presId="urn:microsoft.com/office/officeart/2011/layout/CircleProcess"/>
    <dgm:cxn modelId="{63EA3958-4340-4655-A3F0-2AEAE8FAA0A2}" type="presParOf" srcId="{A809FF37-2A11-454C-B633-A2B0B1E07C4F}" destId="{45AB9552-7438-473C-8B7D-88C49A1713EB}" srcOrd="0" destOrd="0" presId="urn:microsoft.com/office/officeart/2011/layout/CircleProcess"/>
    <dgm:cxn modelId="{90C61A55-8EC9-49C1-883C-061CBFFCFA2F}" type="presParOf" srcId="{6B60DBE8-0C0C-4BB0-ACDF-9000705C8210}" destId="{CD305D88-F971-44FF-A174-274174901DC2}" srcOrd="7" destOrd="0" presId="urn:microsoft.com/office/officeart/2011/layout/CircleProcess"/>
    <dgm:cxn modelId="{4D18561D-ED25-45F4-A2BF-F3AFB1A622BE}" type="presParOf" srcId="{CD305D88-F971-44FF-A174-274174901DC2}" destId="{C67D439E-756B-420E-BC8E-5B400105180A}" srcOrd="0" destOrd="0" presId="urn:microsoft.com/office/officeart/2011/layout/CircleProcess"/>
    <dgm:cxn modelId="{D13616B0-2525-4FA6-BD6D-B778F6D841D6}" type="presParOf" srcId="{6B60DBE8-0C0C-4BB0-ACDF-9000705C8210}" destId="{6160DAF5-343D-4E54-AF38-0912B5D99463}" srcOrd="8" destOrd="0" presId="urn:microsoft.com/office/officeart/2011/layout/CircleProcess"/>
    <dgm:cxn modelId="{5294159E-675C-43E1-B310-A706D00E7269}" type="presParOf" srcId="{6B60DBE8-0C0C-4BB0-ACDF-9000705C8210}" destId="{AD5AE717-C0BD-4EBA-B774-29CEB6595AF2}" srcOrd="9" destOrd="0" presId="urn:microsoft.com/office/officeart/2011/layout/CircleProcess"/>
    <dgm:cxn modelId="{6F160917-35C3-4609-80FC-ED4CDABF5C00}" type="presParOf" srcId="{AD5AE717-C0BD-4EBA-B774-29CEB6595AF2}" destId="{E1FAE13F-3F44-4F11-9964-7C23A5BE16DD}" srcOrd="0" destOrd="0" presId="urn:microsoft.com/office/officeart/2011/layout/CircleProcess"/>
    <dgm:cxn modelId="{D156BFCB-1148-42E2-8898-79CEBD6C8CB2}" type="presParOf" srcId="{6B60DBE8-0C0C-4BB0-ACDF-9000705C8210}" destId="{DB293C1F-9BEB-4814-9DA3-8C34A8710F78}" srcOrd="10" destOrd="0" presId="urn:microsoft.com/office/officeart/2011/layout/CircleProcess"/>
    <dgm:cxn modelId="{CB1A7C35-BDF0-4917-A481-DF15B1E66815}" type="presParOf" srcId="{DB293C1F-9BEB-4814-9DA3-8C34A8710F78}" destId="{4475AB35-B5A8-4FA1-A5C0-F4907ACAF1F1}" srcOrd="0" destOrd="0" presId="urn:microsoft.com/office/officeart/2011/layout/CircleProcess"/>
    <dgm:cxn modelId="{A09B93C0-060C-4E55-A55D-2CEA1A5605EF}" type="presParOf" srcId="{6B60DBE8-0C0C-4BB0-ACDF-9000705C8210}" destId="{C81949BC-DAA9-4603-9305-C13DA6B04E15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C52E75-3D83-4335-973B-09644BDF228E}" type="doc">
      <dgm:prSet loTypeId="urn:microsoft.com/office/officeart/2005/8/layout/chevron1" loCatId="process" qsTypeId="urn:microsoft.com/office/officeart/2005/8/quickstyle/3d4" qsCatId="3D" csTypeId="urn:microsoft.com/office/officeart/2005/8/colors/colorful5" csCatId="colorful" phldr="1"/>
      <dgm:spPr/>
    </dgm:pt>
    <dgm:pt modelId="{252667F4-40B7-4C97-9BFD-0675099FF17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Raw Data	</a:t>
          </a:r>
        </a:p>
      </dgm:t>
    </dgm:pt>
    <dgm:pt modelId="{7B0578A9-6C35-4047-A230-64C8979F07B9}" type="parTrans" cxnId="{7453D5EC-5060-4CB1-9B77-134F1EFD8BAC}">
      <dgm:prSet/>
      <dgm:spPr/>
      <dgm:t>
        <a:bodyPr/>
        <a:lstStyle/>
        <a:p>
          <a:endParaRPr lang="en-US"/>
        </a:p>
      </dgm:t>
    </dgm:pt>
    <dgm:pt modelId="{01C1089B-D4AB-42C4-AD43-E3B17A92326A}" type="sibTrans" cxnId="{7453D5EC-5060-4CB1-9B77-134F1EFD8BAC}">
      <dgm:prSet/>
      <dgm:spPr/>
      <dgm:t>
        <a:bodyPr/>
        <a:lstStyle/>
        <a:p>
          <a:endParaRPr lang="en-US"/>
        </a:p>
      </dgm:t>
    </dgm:pt>
    <dgm:pt modelId="{9529BAE5-F1C5-4962-ADF0-7651E37D75C0}">
      <dgm:prSet phldrT="[Text]"/>
      <dgm:spPr/>
      <dgm:t>
        <a:bodyPr/>
        <a:lstStyle/>
        <a:p>
          <a:r>
            <a:rPr lang="en-US" dirty="0"/>
            <a:t>Patent Search</a:t>
          </a:r>
        </a:p>
      </dgm:t>
    </dgm:pt>
    <dgm:pt modelId="{A09139A1-A0FB-4151-92D1-F6C99A077249}" type="parTrans" cxnId="{ED1AA2B8-D26D-4ECC-847D-CF6E35714C81}">
      <dgm:prSet/>
      <dgm:spPr/>
      <dgm:t>
        <a:bodyPr/>
        <a:lstStyle/>
        <a:p>
          <a:endParaRPr lang="en-US"/>
        </a:p>
      </dgm:t>
    </dgm:pt>
    <dgm:pt modelId="{87758EE5-6A0E-46AF-BD09-A935E709D289}" type="sibTrans" cxnId="{ED1AA2B8-D26D-4ECC-847D-CF6E35714C81}">
      <dgm:prSet/>
      <dgm:spPr/>
      <dgm:t>
        <a:bodyPr/>
        <a:lstStyle/>
        <a:p>
          <a:endParaRPr lang="en-US"/>
        </a:p>
      </dgm:t>
    </dgm:pt>
    <dgm:pt modelId="{600BDB73-FC33-4D80-B7A6-DD32FC6E6D82}">
      <dgm:prSet phldrT="[Text]"/>
      <dgm:spPr/>
      <dgm:t>
        <a:bodyPr/>
        <a:lstStyle/>
        <a:p>
          <a:r>
            <a:rPr lang="en-US" dirty="0"/>
            <a:t>Patent Analysis</a:t>
          </a:r>
        </a:p>
      </dgm:t>
    </dgm:pt>
    <dgm:pt modelId="{B3CF8F6F-6637-43E9-AA1E-A4E650C1E989}" type="parTrans" cxnId="{2585E40D-8C85-4001-9619-65CDB2DAB3FB}">
      <dgm:prSet/>
      <dgm:spPr/>
      <dgm:t>
        <a:bodyPr/>
        <a:lstStyle/>
        <a:p>
          <a:endParaRPr lang="en-US"/>
        </a:p>
      </dgm:t>
    </dgm:pt>
    <dgm:pt modelId="{6564B81F-62ED-44CF-BAE9-771578DFDD87}" type="sibTrans" cxnId="{2585E40D-8C85-4001-9619-65CDB2DAB3FB}">
      <dgm:prSet/>
      <dgm:spPr/>
      <dgm:t>
        <a:bodyPr/>
        <a:lstStyle/>
        <a:p>
          <a:endParaRPr lang="en-US"/>
        </a:p>
      </dgm:t>
    </dgm:pt>
    <dgm:pt modelId="{50F7130C-1294-42F2-BCDC-4D8D5219FF63}" type="pres">
      <dgm:prSet presAssocID="{5DC52E75-3D83-4335-973B-09644BDF228E}" presName="Name0" presStyleCnt="0">
        <dgm:presLayoutVars>
          <dgm:dir/>
          <dgm:animLvl val="lvl"/>
          <dgm:resizeHandles val="exact"/>
        </dgm:presLayoutVars>
      </dgm:prSet>
      <dgm:spPr/>
    </dgm:pt>
    <dgm:pt modelId="{06013533-3DAD-4A7A-8246-1BF949A90AD6}" type="pres">
      <dgm:prSet presAssocID="{252667F4-40B7-4C97-9BFD-0675099FF17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EF8E529-3D31-4849-B20B-C3C4062889AF}" type="pres">
      <dgm:prSet presAssocID="{01C1089B-D4AB-42C4-AD43-E3B17A92326A}" presName="parTxOnlySpace" presStyleCnt="0"/>
      <dgm:spPr/>
    </dgm:pt>
    <dgm:pt modelId="{2602CDEF-E84D-417A-9496-08574C00E634}" type="pres">
      <dgm:prSet presAssocID="{9529BAE5-F1C5-4962-ADF0-7651E37D75C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7DE8456-BBD7-41EC-8ECE-D6D6D13211EE}" type="pres">
      <dgm:prSet presAssocID="{87758EE5-6A0E-46AF-BD09-A935E709D289}" presName="parTxOnlySpace" presStyleCnt="0"/>
      <dgm:spPr/>
    </dgm:pt>
    <dgm:pt modelId="{C2770531-9635-4CFC-B724-3A58D9F77E62}" type="pres">
      <dgm:prSet presAssocID="{600BDB73-FC33-4D80-B7A6-DD32FC6E6D8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85E40D-8C85-4001-9619-65CDB2DAB3FB}" srcId="{5DC52E75-3D83-4335-973B-09644BDF228E}" destId="{600BDB73-FC33-4D80-B7A6-DD32FC6E6D82}" srcOrd="2" destOrd="0" parTransId="{B3CF8F6F-6637-43E9-AA1E-A4E650C1E989}" sibTransId="{6564B81F-62ED-44CF-BAE9-771578DFDD87}"/>
    <dgm:cxn modelId="{6A407918-87A4-4607-B6BE-89A21A5B0CEC}" type="presOf" srcId="{9529BAE5-F1C5-4962-ADF0-7651E37D75C0}" destId="{2602CDEF-E84D-417A-9496-08574C00E634}" srcOrd="0" destOrd="0" presId="urn:microsoft.com/office/officeart/2005/8/layout/chevron1"/>
    <dgm:cxn modelId="{27EF676A-2DE5-4AAB-8E51-D0DE09D8CFC9}" type="presOf" srcId="{600BDB73-FC33-4D80-B7A6-DD32FC6E6D82}" destId="{C2770531-9635-4CFC-B724-3A58D9F77E62}" srcOrd="0" destOrd="0" presId="urn:microsoft.com/office/officeart/2005/8/layout/chevron1"/>
    <dgm:cxn modelId="{97292FA6-08B3-4DB7-9B62-D7743EBC2099}" type="presOf" srcId="{252667F4-40B7-4C97-9BFD-0675099FF172}" destId="{06013533-3DAD-4A7A-8246-1BF949A90AD6}" srcOrd="0" destOrd="0" presId="urn:microsoft.com/office/officeart/2005/8/layout/chevron1"/>
    <dgm:cxn modelId="{ED1AA2B8-D26D-4ECC-847D-CF6E35714C81}" srcId="{5DC52E75-3D83-4335-973B-09644BDF228E}" destId="{9529BAE5-F1C5-4962-ADF0-7651E37D75C0}" srcOrd="1" destOrd="0" parTransId="{A09139A1-A0FB-4151-92D1-F6C99A077249}" sibTransId="{87758EE5-6A0E-46AF-BD09-A935E709D289}"/>
    <dgm:cxn modelId="{849BCBEA-93DF-4EAC-B2B7-F85D6581CD2E}" type="presOf" srcId="{5DC52E75-3D83-4335-973B-09644BDF228E}" destId="{50F7130C-1294-42F2-BCDC-4D8D5219FF63}" srcOrd="0" destOrd="0" presId="urn:microsoft.com/office/officeart/2005/8/layout/chevron1"/>
    <dgm:cxn modelId="{7453D5EC-5060-4CB1-9B77-134F1EFD8BAC}" srcId="{5DC52E75-3D83-4335-973B-09644BDF228E}" destId="{252667F4-40B7-4C97-9BFD-0675099FF172}" srcOrd="0" destOrd="0" parTransId="{7B0578A9-6C35-4047-A230-64C8979F07B9}" sibTransId="{01C1089B-D4AB-42C4-AD43-E3B17A92326A}"/>
    <dgm:cxn modelId="{0650E251-F437-4CDF-BFF8-BF20905E41A9}" type="presParOf" srcId="{50F7130C-1294-42F2-BCDC-4D8D5219FF63}" destId="{06013533-3DAD-4A7A-8246-1BF949A90AD6}" srcOrd="0" destOrd="0" presId="urn:microsoft.com/office/officeart/2005/8/layout/chevron1"/>
    <dgm:cxn modelId="{1B648612-B491-42D3-844F-25D4F2B3521F}" type="presParOf" srcId="{50F7130C-1294-42F2-BCDC-4D8D5219FF63}" destId="{FEF8E529-3D31-4849-B20B-C3C4062889AF}" srcOrd="1" destOrd="0" presId="urn:microsoft.com/office/officeart/2005/8/layout/chevron1"/>
    <dgm:cxn modelId="{04E283A8-4CF5-43F8-99CE-FA80D0EB63F8}" type="presParOf" srcId="{50F7130C-1294-42F2-BCDC-4D8D5219FF63}" destId="{2602CDEF-E84D-417A-9496-08574C00E634}" srcOrd="2" destOrd="0" presId="urn:microsoft.com/office/officeart/2005/8/layout/chevron1"/>
    <dgm:cxn modelId="{0E482549-93AA-44E4-A0E7-C0B1A03BBE6C}" type="presParOf" srcId="{50F7130C-1294-42F2-BCDC-4D8D5219FF63}" destId="{A7DE8456-BBD7-41EC-8ECE-D6D6D13211EE}" srcOrd="3" destOrd="0" presId="urn:microsoft.com/office/officeart/2005/8/layout/chevron1"/>
    <dgm:cxn modelId="{AE506CAC-08D6-42FC-B9FA-DEF320315607}" type="presParOf" srcId="{50F7130C-1294-42F2-BCDC-4D8D5219FF63}" destId="{C2770531-9635-4CFC-B724-3A58D9F77E6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EB32E5-F672-48DD-A180-130F56CDBBFB}" type="doc">
      <dgm:prSet loTypeId="urn:microsoft.com/office/officeart/2009/3/layout/IncreasingArrowsProcess" loCatId="process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F0C732E7-542B-4C39-A74D-DA2DD299702C}">
      <dgm:prSet phldrT="[Text]"/>
      <dgm:spPr>
        <a:xfrm>
          <a:off x="412732" y="16926"/>
          <a:ext cx="7404134" cy="1076768"/>
        </a:xfrm>
        <a:prstGeom prst="rightArrow">
          <a:avLst>
            <a:gd name="adj1" fmla="val 5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2010-2017</a:t>
          </a:r>
        </a:p>
      </dgm:t>
    </dgm:pt>
    <dgm:pt modelId="{48B9D8EE-9B47-436A-8211-67E3359A1C3A}" type="parTrans" cxnId="{8B2E5032-D00B-4746-98C2-AED44A38C226}">
      <dgm:prSet/>
      <dgm:spPr/>
      <dgm:t>
        <a:bodyPr/>
        <a:lstStyle/>
        <a:p>
          <a:endParaRPr lang="es-ES"/>
        </a:p>
      </dgm:t>
    </dgm:pt>
    <dgm:pt modelId="{0E5FAB89-575B-4B6E-8077-4A095B37C196}" type="sibTrans" cxnId="{8B2E5032-D00B-4746-98C2-AED44A38C226}">
      <dgm:prSet/>
      <dgm:spPr/>
      <dgm:t>
        <a:bodyPr/>
        <a:lstStyle/>
        <a:p>
          <a:endParaRPr lang="es-ES"/>
        </a:p>
      </dgm:t>
    </dgm:pt>
    <dgm:pt modelId="{427A02C4-F80C-47D0-826F-C00A1B53AF96}">
      <dgm:prSet phldrT="[Text]"/>
      <dgm:spPr>
        <a:xfrm>
          <a:off x="412732" y="884256"/>
          <a:ext cx="1368432" cy="1977120"/>
        </a:xfrm>
        <a:prstGeom prst="rect">
          <a:avLst/>
        </a:prstGeom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WIPO</a:t>
          </a:r>
        </a:p>
        <a:p>
          <a:r>
            <a:rPr lang="es-ES">
              <a:latin typeface="Calibri"/>
              <a:ea typeface="+mn-ea"/>
              <a:cs typeface="+mn-cs"/>
            </a:rPr>
            <a:t>Patent Landscape </a:t>
          </a:r>
        </a:p>
        <a:p>
          <a:r>
            <a:rPr lang="es-ES">
              <a:latin typeface="Calibri"/>
              <a:ea typeface="+mn-ea"/>
              <a:cs typeface="+mn-cs"/>
            </a:rPr>
            <a:t>Reports</a:t>
          </a:r>
        </a:p>
      </dgm:t>
    </dgm:pt>
    <dgm:pt modelId="{5B89ECE6-2B73-4C3B-9FB3-84EB1716A275}" type="parTrans" cxnId="{4EAD8D21-A76A-4F6F-940C-1271DD7CB43C}">
      <dgm:prSet/>
      <dgm:spPr/>
      <dgm:t>
        <a:bodyPr/>
        <a:lstStyle/>
        <a:p>
          <a:endParaRPr lang="es-ES"/>
        </a:p>
      </dgm:t>
    </dgm:pt>
    <dgm:pt modelId="{84D2A5DB-1DC8-441D-96D9-E0C7A3F03895}" type="sibTrans" cxnId="{4EAD8D21-A76A-4F6F-940C-1271DD7CB43C}">
      <dgm:prSet/>
      <dgm:spPr/>
      <dgm:t>
        <a:bodyPr/>
        <a:lstStyle/>
        <a:p>
          <a:endParaRPr lang="es-ES"/>
        </a:p>
      </dgm:t>
    </dgm:pt>
    <dgm:pt modelId="{FD3E3DB3-CF77-4012-9BA0-8BD22BCCBA96}">
      <dgm:prSet phldrT="[Text]"/>
      <dgm:spPr>
        <a:xfrm>
          <a:off x="1768190" y="375804"/>
          <a:ext cx="1511075" cy="1076768"/>
        </a:xfrm>
        <a:prstGeom prst="rightArrow">
          <a:avLst>
            <a:gd name="adj1" fmla="val 50000"/>
            <a:gd name="adj2" fmla="val 50000"/>
          </a:avLst>
        </a:prstGeom>
        <a:solidFill>
          <a:srgbClr val="0070C0"/>
        </a:solidFill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2013-2014</a:t>
          </a:r>
        </a:p>
      </dgm:t>
    </dgm:pt>
    <dgm:pt modelId="{19220DA8-840D-443D-B1DD-2982E2401EA3}" type="parTrans" cxnId="{E0D64E30-9BD1-43B7-A583-34613A4055CC}">
      <dgm:prSet/>
      <dgm:spPr/>
      <dgm:t>
        <a:bodyPr/>
        <a:lstStyle/>
        <a:p>
          <a:endParaRPr lang="es-ES"/>
        </a:p>
      </dgm:t>
    </dgm:pt>
    <dgm:pt modelId="{0FE2FEE8-AED7-4D10-A48B-2D897CA28E1F}" type="sibTrans" cxnId="{E0D64E30-9BD1-43B7-A583-34613A4055CC}">
      <dgm:prSet/>
      <dgm:spPr/>
      <dgm:t>
        <a:bodyPr/>
        <a:lstStyle/>
        <a:p>
          <a:endParaRPr lang="es-ES"/>
        </a:p>
      </dgm:t>
    </dgm:pt>
    <dgm:pt modelId="{CF75D503-A5FE-494A-A743-66EBDA4A9455}">
      <dgm:prSet phldrT="[Text]"/>
      <dgm:spPr>
        <a:xfrm>
          <a:off x="1822247" y="1243318"/>
          <a:ext cx="1368432" cy="1977120"/>
        </a:xfrm>
        <a:prstGeom prst="rect">
          <a:avLst/>
        </a:prstGeom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Guidelines for </a:t>
          </a:r>
        </a:p>
        <a:p>
          <a:r>
            <a:rPr lang="es-ES">
              <a:latin typeface="Calibri"/>
              <a:ea typeface="+mn-ea"/>
              <a:cs typeface="+mn-cs"/>
            </a:rPr>
            <a:t>Preparing</a:t>
          </a:r>
          <a:br>
            <a:rPr lang="es-ES">
              <a:latin typeface="Calibri"/>
              <a:ea typeface="+mn-ea"/>
              <a:cs typeface="+mn-cs"/>
            </a:rPr>
          </a:br>
          <a:r>
            <a:rPr lang="es-ES">
              <a:latin typeface="Calibri"/>
              <a:ea typeface="+mn-ea"/>
              <a:cs typeface="+mn-cs"/>
            </a:rPr>
            <a:t>Patent Landscape </a:t>
          </a:r>
          <a:br>
            <a:rPr lang="es-ES">
              <a:latin typeface="Calibri"/>
              <a:ea typeface="+mn-ea"/>
              <a:cs typeface="+mn-cs"/>
            </a:rPr>
          </a:br>
          <a:r>
            <a:rPr lang="es-ES">
              <a:latin typeface="Calibri"/>
              <a:ea typeface="+mn-ea"/>
              <a:cs typeface="+mn-cs"/>
            </a:rPr>
            <a:t>Reports</a:t>
          </a:r>
        </a:p>
      </dgm:t>
    </dgm:pt>
    <dgm:pt modelId="{06CBB26E-1BD1-4EC1-B94B-80809E80E15C}" type="parTrans" cxnId="{9F2118DD-62C4-4E3D-8AC7-662E0D534A5B}">
      <dgm:prSet/>
      <dgm:spPr/>
      <dgm:t>
        <a:bodyPr/>
        <a:lstStyle/>
        <a:p>
          <a:endParaRPr lang="es-ES"/>
        </a:p>
      </dgm:t>
    </dgm:pt>
    <dgm:pt modelId="{B4B15880-1C48-4961-8AA4-F9C7F47B0902}" type="sibTrans" cxnId="{9F2118DD-62C4-4E3D-8AC7-662E0D534A5B}">
      <dgm:prSet/>
      <dgm:spPr/>
      <dgm:t>
        <a:bodyPr/>
        <a:lstStyle/>
        <a:p>
          <a:endParaRPr lang="es-ES"/>
        </a:p>
      </dgm:t>
    </dgm:pt>
    <dgm:pt modelId="{45873699-5199-4705-9880-75E45C160E18}">
      <dgm:prSet phldrT="[Text]"/>
      <dgm:spPr>
        <a:xfrm>
          <a:off x="3200714" y="734855"/>
          <a:ext cx="2816549" cy="1076768"/>
        </a:xfrm>
        <a:prstGeom prst="rightArrow">
          <a:avLst>
            <a:gd name="adj1" fmla="val 50000"/>
            <a:gd name="adj2" fmla="val 50000"/>
          </a:avLst>
        </a:prstGeom>
        <a:solidFill>
          <a:srgbClr val="00B0F0"/>
        </a:solidFill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2015-2016</a:t>
          </a:r>
        </a:p>
      </dgm:t>
    </dgm:pt>
    <dgm:pt modelId="{762BCC27-E5C4-4736-937A-207F4CB950AC}" type="parTrans" cxnId="{7D0CD087-F6B1-4B9F-BD25-DE1E96E23950}">
      <dgm:prSet/>
      <dgm:spPr/>
      <dgm:t>
        <a:bodyPr/>
        <a:lstStyle/>
        <a:p>
          <a:endParaRPr lang="es-ES"/>
        </a:p>
      </dgm:t>
    </dgm:pt>
    <dgm:pt modelId="{F4C0D7CC-21E2-4546-9D8C-38272206825C}" type="sibTrans" cxnId="{7D0CD087-F6B1-4B9F-BD25-DE1E96E23950}">
      <dgm:prSet/>
      <dgm:spPr/>
      <dgm:t>
        <a:bodyPr/>
        <a:lstStyle/>
        <a:p>
          <a:endParaRPr lang="es-ES"/>
        </a:p>
      </dgm:t>
    </dgm:pt>
    <dgm:pt modelId="{1A40208C-FDD1-4A7C-A967-192C5C0958E1}">
      <dgm:prSet phldrT="[Text]"/>
      <dgm:spPr>
        <a:xfrm>
          <a:off x="3202136" y="1643859"/>
          <a:ext cx="1459487" cy="1977120"/>
        </a:xfrm>
        <a:prstGeom prst="rect">
          <a:avLst/>
        </a:prstGeom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Manual on Free and Open Source Tools for Patent Analytics</a:t>
          </a:r>
        </a:p>
      </dgm:t>
    </dgm:pt>
    <dgm:pt modelId="{50FB8832-D64A-4E2D-8618-F915ED879D41}" type="parTrans" cxnId="{77D38586-A2EA-4279-9CEE-AE879FAE990B}">
      <dgm:prSet/>
      <dgm:spPr/>
      <dgm:t>
        <a:bodyPr/>
        <a:lstStyle/>
        <a:p>
          <a:endParaRPr lang="es-ES"/>
        </a:p>
      </dgm:t>
    </dgm:pt>
    <dgm:pt modelId="{9A45DC08-3B16-4C02-824D-D98908AA5496}" type="sibTrans" cxnId="{77D38586-A2EA-4279-9CEE-AE879FAE990B}">
      <dgm:prSet/>
      <dgm:spPr/>
      <dgm:t>
        <a:bodyPr/>
        <a:lstStyle/>
        <a:p>
          <a:endParaRPr lang="es-ES"/>
        </a:p>
      </dgm:t>
    </dgm:pt>
    <dgm:pt modelId="{056B6006-46DE-4F3F-BF89-8E6F2687611E}">
      <dgm:prSet/>
      <dgm:spPr>
        <a:xfrm>
          <a:off x="4518325" y="1132486"/>
          <a:ext cx="3298541" cy="1076768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2016 - .....</a:t>
          </a:r>
        </a:p>
      </dgm:t>
    </dgm:pt>
    <dgm:pt modelId="{2A4226C1-F742-498C-BB48-99879AEB7106}" type="parTrans" cxnId="{81706F90-3288-4B4D-AE70-3EBA3670E115}">
      <dgm:prSet/>
      <dgm:spPr/>
      <dgm:t>
        <a:bodyPr/>
        <a:lstStyle/>
        <a:p>
          <a:endParaRPr lang="es-ES"/>
        </a:p>
      </dgm:t>
    </dgm:pt>
    <dgm:pt modelId="{9B87AF09-08A3-4D56-8D5A-87EDDD482378}" type="sibTrans" cxnId="{81706F90-3288-4B4D-AE70-3EBA3670E115}">
      <dgm:prSet/>
      <dgm:spPr/>
      <dgm:t>
        <a:bodyPr/>
        <a:lstStyle/>
        <a:p>
          <a:endParaRPr lang="es-ES"/>
        </a:p>
      </dgm:t>
    </dgm:pt>
    <dgm:pt modelId="{57CD072F-FE64-4480-8811-9ADC35B33D7C}">
      <dgm:prSet phldrT="[Text]"/>
      <dgm:spPr>
        <a:xfrm>
          <a:off x="4518325" y="1961440"/>
          <a:ext cx="1368432" cy="1977120"/>
        </a:xfrm>
        <a:prstGeom prst="rect">
          <a:avLst/>
        </a:prstGeom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Patent Analysis trainings in the TISCs</a:t>
          </a:r>
        </a:p>
      </dgm:t>
    </dgm:pt>
    <dgm:pt modelId="{8338118A-B1BA-40BF-BA7F-25C784910B36}" type="parTrans" cxnId="{ED3C84CF-A323-401E-9F44-50D6083A6CF0}">
      <dgm:prSet/>
      <dgm:spPr/>
      <dgm:t>
        <a:bodyPr/>
        <a:lstStyle/>
        <a:p>
          <a:endParaRPr lang="es-ES"/>
        </a:p>
      </dgm:t>
    </dgm:pt>
    <dgm:pt modelId="{E7AB227D-BDD1-44E6-A87D-F715E1B7C0EA}" type="sibTrans" cxnId="{ED3C84CF-A323-401E-9F44-50D6083A6CF0}">
      <dgm:prSet/>
      <dgm:spPr/>
      <dgm:t>
        <a:bodyPr/>
        <a:lstStyle/>
        <a:p>
          <a:endParaRPr lang="es-ES"/>
        </a:p>
      </dgm:t>
    </dgm:pt>
    <dgm:pt modelId="{C3838071-BAE5-41D8-B414-A78DA6A1B5EA}">
      <dgm:prSet phldrT="[Text]"/>
      <dgm:spPr>
        <a:xfrm>
          <a:off x="5886609" y="1491547"/>
          <a:ext cx="1930257" cy="1076768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lumMod val="90000"/>
          </a:schemeClr>
        </a:solidFill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2017.....</a:t>
          </a:r>
        </a:p>
      </dgm:t>
    </dgm:pt>
    <dgm:pt modelId="{E8DC453E-731A-4FD9-92FC-E79A7424C8B6}" type="parTrans" cxnId="{31CAB895-864B-48CC-9D6C-9FD9C2D6916D}">
      <dgm:prSet/>
      <dgm:spPr/>
      <dgm:t>
        <a:bodyPr/>
        <a:lstStyle/>
        <a:p>
          <a:endParaRPr lang="es-ES"/>
        </a:p>
      </dgm:t>
    </dgm:pt>
    <dgm:pt modelId="{CF2F8607-075C-434C-B2D9-D9A7842D8420}" type="sibTrans" cxnId="{31CAB895-864B-48CC-9D6C-9FD9C2D6916D}">
      <dgm:prSet/>
      <dgm:spPr/>
      <dgm:t>
        <a:bodyPr/>
        <a:lstStyle/>
        <a:p>
          <a:endParaRPr lang="es-ES"/>
        </a:p>
      </dgm:t>
    </dgm:pt>
    <dgm:pt modelId="{DF3B22C5-B7B4-4EE4-97D5-01AC17A8F39B}">
      <dgm:prSet phldrT="[Text]"/>
      <dgm:spPr>
        <a:xfrm>
          <a:off x="5886609" y="2320502"/>
          <a:ext cx="1368432" cy="1977120"/>
        </a:xfrm>
        <a:prstGeom prst="rect">
          <a:avLst/>
        </a:prstGeom>
      </dgm:spPr>
      <dgm:t>
        <a:bodyPr/>
        <a:lstStyle/>
        <a:p>
          <a:r>
            <a:rPr lang="es-ES">
              <a:latin typeface="Calibri"/>
              <a:ea typeface="+mn-ea"/>
              <a:cs typeface="+mn-cs"/>
            </a:rPr>
            <a:t>Provision on patent analysis services by TISCs</a:t>
          </a:r>
        </a:p>
      </dgm:t>
    </dgm:pt>
    <dgm:pt modelId="{5C97FC23-B85B-445F-BB50-8D6F8A3191D3}" type="parTrans" cxnId="{558CD8EA-FA54-4A91-82B9-371551A727C5}">
      <dgm:prSet/>
      <dgm:spPr/>
      <dgm:t>
        <a:bodyPr/>
        <a:lstStyle/>
        <a:p>
          <a:endParaRPr lang="es-ES"/>
        </a:p>
      </dgm:t>
    </dgm:pt>
    <dgm:pt modelId="{79489426-F86C-459F-9D55-512502267390}" type="sibTrans" cxnId="{558CD8EA-FA54-4A91-82B9-371551A727C5}">
      <dgm:prSet/>
      <dgm:spPr/>
      <dgm:t>
        <a:bodyPr/>
        <a:lstStyle/>
        <a:p>
          <a:endParaRPr lang="es-ES"/>
        </a:p>
      </dgm:t>
    </dgm:pt>
    <dgm:pt modelId="{F7AB7893-7237-43CE-8359-C1031D834E49}" type="pres">
      <dgm:prSet presAssocID="{BAEB32E5-F672-48DD-A180-130F56CDBBF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55897F09-CBDE-41D8-98AB-D33361159EC4}" type="pres">
      <dgm:prSet presAssocID="{F0C732E7-542B-4C39-A74D-DA2DD299702C}" presName="parentText1" presStyleLbl="node1" presStyleIdx="0" presStyleCnt="5" custLinFactNeighborY="-3564">
        <dgm:presLayoutVars>
          <dgm:chMax/>
          <dgm:chPref val="3"/>
          <dgm:bulletEnabled val="1"/>
        </dgm:presLayoutVars>
      </dgm:prSet>
      <dgm:spPr/>
    </dgm:pt>
    <dgm:pt modelId="{D9AA9508-5D8B-4F62-B7E1-38E5D881AC1F}" type="pres">
      <dgm:prSet presAssocID="{F0C732E7-542B-4C39-A74D-DA2DD299702C}" presName="childText1" presStyleLbl="solidAlignAcc1" presStyleIdx="0" presStyleCnt="5">
        <dgm:presLayoutVars>
          <dgm:chMax val="0"/>
          <dgm:chPref val="0"/>
          <dgm:bulletEnabled val="1"/>
        </dgm:presLayoutVars>
      </dgm:prSet>
      <dgm:spPr/>
    </dgm:pt>
    <dgm:pt modelId="{6AB8AA85-FF44-4663-9A1A-17FC03DEBC3F}" type="pres">
      <dgm:prSet presAssocID="{FD3E3DB3-CF77-4012-9BA0-8BD22BCCBA96}" presName="parentText2" presStyleLbl="node1" presStyleIdx="1" presStyleCnt="5" custScaleX="25035" custLinFactNeighborX="-37695" custLinFactNeighborY="-3581">
        <dgm:presLayoutVars>
          <dgm:chMax/>
          <dgm:chPref val="3"/>
          <dgm:bulletEnabled val="1"/>
        </dgm:presLayoutVars>
      </dgm:prSet>
      <dgm:spPr/>
    </dgm:pt>
    <dgm:pt modelId="{1A9E5F94-5E5C-4A26-9058-7818D001C294}" type="pres">
      <dgm:prSet presAssocID="{FD3E3DB3-CF77-4012-9BA0-8BD22BCCBA96}" presName="childText2" presStyleLbl="solidAlignAcc1" presStyleIdx="1" presStyleCnt="5" custLinFactNeighborX="3013" custLinFactNeighborY="0">
        <dgm:presLayoutVars>
          <dgm:chMax val="0"/>
          <dgm:chPref val="0"/>
          <dgm:bulletEnabled val="1"/>
        </dgm:presLayoutVars>
      </dgm:prSet>
      <dgm:spPr/>
    </dgm:pt>
    <dgm:pt modelId="{C99298B3-126A-4834-9604-6747C6A30986}" type="pres">
      <dgm:prSet presAssocID="{45873699-5199-4705-9880-75E45C160E18}" presName="parentText3" presStyleLbl="node1" presStyleIdx="2" presStyleCnt="5" custScaleX="60343" custLinFactNeighborX="-18727" custLinFactNeighborY="-3582">
        <dgm:presLayoutVars>
          <dgm:chMax/>
          <dgm:chPref val="3"/>
          <dgm:bulletEnabled val="1"/>
        </dgm:presLayoutVars>
      </dgm:prSet>
      <dgm:spPr/>
    </dgm:pt>
    <dgm:pt modelId="{D23BC5DD-4ADC-4297-9999-65049ED2876F}" type="pres">
      <dgm:prSet presAssocID="{45873699-5199-4705-9880-75E45C160E18}" presName="childText3" presStyleLbl="solidAlignAcc1" presStyleIdx="2" presStyleCnt="5" custScaleX="106654" custLinFactNeighborX="7188" custLinFactNeighborY="2098">
        <dgm:presLayoutVars>
          <dgm:chMax val="0"/>
          <dgm:chPref val="0"/>
          <dgm:bulletEnabled val="1"/>
        </dgm:presLayoutVars>
      </dgm:prSet>
      <dgm:spPr/>
    </dgm:pt>
    <dgm:pt modelId="{E0DE9985-74D7-457C-ABEC-8DCEDD44D839}" type="pres">
      <dgm:prSet presAssocID="{056B6006-46DE-4F3F-BF89-8E6F2687611E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BE4A2125-0C8B-4E9C-B7A3-7B8D7FC4850E}" type="pres">
      <dgm:prSet presAssocID="{056B6006-46DE-4F3F-BF89-8E6F2687611E}" presName="childText4" presStyleLbl="solidAlignAcc1" presStyleIdx="3" presStyleCnt="5">
        <dgm:presLayoutVars>
          <dgm:chMax val="0"/>
          <dgm:chPref val="0"/>
          <dgm:bulletEnabled val="1"/>
        </dgm:presLayoutVars>
      </dgm:prSet>
      <dgm:spPr/>
    </dgm:pt>
    <dgm:pt modelId="{5E7F2F5E-CD4B-4931-A4FC-8E33BF565A33}" type="pres">
      <dgm:prSet presAssocID="{C3838071-BAE5-41D8-B414-A78DA6A1B5EA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  <dgm:pt modelId="{70056953-535C-47D1-A0EF-5A0BEB4AFD48}" type="pres">
      <dgm:prSet presAssocID="{C3838071-BAE5-41D8-B414-A78DA6A1B5EA}" presName="childText5" presStyleLbl="solidAlignAcc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EAD8D21-A76A-4F6F-940C-1271DD7CB43C}" srcId="{F0C732E7-542B-4C39-A74D-DA2DD299702C}" destId="{427A02C4-F80C-47D0-826F-C00A1B53AF96}" srcOrd="0" destOrd="0" parTransId="{5B89ECE6-2B73-4C3B-9FB3-84EB1716A275}" sibTransId="{84D2A5DB-1DC8-441D-96D9-E0C7A3F03895}"/>
    <dgm:cxn modelId="{4320442E-0B6E-4112-8505-BD162C5CBBFC}" type="presOf" srcId="{45873699-5199-4705-9880-75E45C160E18}" destId="{C99298B3-126A-4834-9604-6747C6A30986}" srcOrd="0" destOrd="0" presId="urn:microsoft.com/office/officeart/2009/3/layout/IncreasingArrowsProcess"/>
    <dgm:cxn modelId="{E0D64E30-9BD1-43B7-A583-34613A4055CC}" srcId="{BAEB32E5-F672-48DD-A180-130F56CDBBFB}" destId="{FD3E3DB3-CF77-4012-9BA0-8BD22BCCBA96}" srcOrd="1" destOrd="0" parTransId="{19220DA8-840D-443D-B1DD-2982E2401EA3}" sibTransId="{0FE2FEE8-AED7-4D10-A48B-2D897CA28E1F}"/>
    <dgm:cxn modelId="{8B2E5032-D00B-4746-98C2-AED44A38C226}" srcId="{BAEB32E5-F672-48DD-A180-130F56CDBBFB}" destId="{F0C732E7-542B-4C39-A74D-DA2DD299702C}" srcOrd="0" destOrd="0" parTransId="{48B9D8EE-9B47-436A-8211-67E3359A1C3A}" sibTransId="{0E5FAB89-575B-4B6E-8077-4A095B37C196}"/>
    <dgm:cxn modelId="{F7232644-6E57-491A-A329-B30E063A4BCF}" type="presOf" srcId="{FD3E3DB3-CF77-4012-9BA0-8BD22BCCBA96}" destId="{6AB8AA85-FF44-4663-9A1A-17FC03DEBC3F}" srcOrd="0" destOrd="0" presId="urn:microsoft.com/office/officeart/2009/3/layout/IncreasingArrowsProcess"/>
    <dgm:cxn modelId="{E96F9D68-3C0B-4FDC-A4BB-2E1BAAAF0AF8}" type="presOf" srcId="{1A40208C-FDD1-4A7C-A967-192C5C0958E1}" destId="{D23BC5DD-4ADC-4297-9999-65049ED2876F}" srcOrd="0" destOrd="0" presId="urn:microsoft.com/office/officeart/2009/3/layout/IncreasingArrowsProcess"/>
    <dgm:cxn modelId="{A3161479-E0C1-4F39-8351-58F5B37A04CA}" type="presOf" srcId="{BAEB32E5-F672-48DD-A180-130F56CDBBFB}" destId="{F7AB7893-7237-43CE-8359-C1031D834E49}" srcOrd="0" destOrd="0" presId="urn:microsoft.com/office/officeart/2009/3/layout/IncreasingArrowsProcess"/>
    <dgm:cxn modelId="{058BF159-E503-41DC-814C-B1492EA6343A}" type="presOf" srcId="{427A02C4-F80C-47D0-826F-C00A1B53AF96}" destId="{D9AA9508-5D8B-4F62-B7E1-38E5D881AC1F}" srcOrd="0" destOrd="0" presId="urn:microsoft.com/office/officeart/2009/3/layout/IncreasingArrowsProcess"/>
    <dgm:cxn modelId="{7028FF81-E48C-4552-B67C-B67FFA2E6467}" type="presOf" srcId="{DF3B22C5-B7B4-4EE4-97D5-01AC17A8F39B}" destId="{70056953-535C-47D1-A0EF-5A0BEB4AFD48}" srcOrd="0" destOrd="0" presId="urn:microsoft.com/office/officeart/2009/3/layout/IncreasingArrowsProcess"/>
    <dgm:cxn modelId="{6A77F585-ED89-43C0-92A3-E796538114F6}" type="presOf" srcId="{57CD072F-FE64-4480-8811-9ADC35B33D7C}" destId="{BE4A2125-0C8B-4E9C-B7A3-7B8D7FC4850E}" srcOrd="0" destOrd="0" presId="urn:microsoft.com/office/officeart/2009/3/layout/IncreasingArrowsProcess"/>
    <dgm:cxn modelId="{77D38586-A2EA-4279-9CEE-AE879FAE990B}" srcId="{45873699-5199-4705-9880-75E45C160E18}" destId="{1A40208C-FDD1-4A7C-A967-192C5C0958E1}" srcOrd="0" destOrd="0" parTransId="{50FB8832-D64A-4E2D-8618-F915ED879D41}" sibTransId="{9A45DC08-3B16-4C02-824D-D98908AA5496}"/>
    <dgm:cxn modelId="{7D0CD087-F6B1-4B9F-BD25-DE1E96E23950}" srcId="{BAEB32E5-F672-48DD-A180-130F56CDBBFB}" destId="{45873699-5199-4705-9880-75E45C160E18}" srcOrd="2" destOrd="0" parTransId="{762BCC27-E5C4-4736-937A-207F4CB950AC}" sibTransId="{F4C0D7CC-21E2-4546-9D8C-38272206825C}"/>
    <dgm:cxn modelId="{81706F90-3288-4B4D-AE70-3EBA3670E115}" srcId="{BAEB32E5-F672-48DD-A180-130F56CDBBFB}" destId="{056B6006-46DE-4F3F-BF89-8E6F2687611E}" srcOrd="3" destOrd="0" parTransId="{2A4226C1-F742-498C-BB48-99879AEB7106}" sibTransId="{9B87AF09-08A3-4D56-8D5A-87EDDD482378}"/>
    <dgm:cxn modelId="{31CAB895-864B-48CC-9D6C-9FD9C2D6916D}" srcId="{BAEB32E5-F672-48DD-A180-130F56CDBBFB}" destId="{C3838071-BAE5-41D8-B414-A78DA6A1B5EA}" srcOrd="4" destOrd="0" parTransId="{E8DC453E-731A-4FD9-92FC-E79A7424C8B6}" sibTransId="{CF2F8607-075C-434C-B2D9-D9A7842D8420}"/>
    <dgm:cxn modelId="{16A6AAAD-6DEE-4A65-934B-67ED628CB9E6}" type="presOf" srcId="{CF75D503-A5FE-494A-A743-66EBDA4A9455}" destId="{1A9E5F94-5E5C-4A26-9058-7818D001C294}" srcOrd="0" destOrd="0" presId="urn:microsoft.com/office/officeart/2009/3/layout/IncreasingArrowsProcess"/>
    <dgm:cxn modelId="{B0F3EEAF-5126-4F24-BD2E-D788B9F49964}" type="presOf" srcId="{056B6006-46DE-4F3F-BF89-8E6F2687611E}" destId="{E0DE9985-74D7-457C-ABEC-8DCEDD44D839}" srcOrd="0" destOrd="0" presId="urn:microsoft.com/office/officeart/2009/3/layout/IncreasingArrowsProcess"/>
    <dgm:cxn modelId="{FF537DCA-709E-4A7F-8795-C746A8614206}" type="presOf" srcId="{F0C732E7-542B-4C39-A74D-DA2DD299702C}" destId="{55897F09-CBDE-41D8-98AB-D33361159EC4}" srcOrd="0" destOrd="0" presId="urn:microsoft.com/office/officeart/2009/3/layout/IncreasingArrowsProcess"/>
    <dgm:cxn modelId="{ED3C84CF-A323-401E-9F44-50D6083A6CF0}" srcId="{056B6006-46DE-4F3F-BF89-8E6F2687611E}" destId="{57CD072F-FE64-4480-8811-9ADC35B33D7C}" srcOrd="0" destOrd="0" parTransId="{8338118A-B1BA-40BF-BA7F-25C784910B36}" sibTransId="{E7AB227D-BDD1-44E6-A87D-F715E1B7C0EA}"/>
    <dgm:cxn modelId="{9F2118DD-62C4-4E3D-8AC7-662E0D534A5B}" srcId="{FD3E3DB3-CF77-4012-9BA0-8BD22BCCBA96}" destId="{CF75D503-A5FE-494A-A743-66EBDA4A9455}" srcOrd="0" destOrd="0" parTransId="{06CBB26E-1BD1-4EC1-B94B-80809E80E15C}" sibTransId="{B4B15880-1C48-4961-8AA4-F9C7F47B0902}"/>
    <dgm:cxn modelId="{7444ABE9-D7B4-4C27-BB05-22BDD3011BB7}" type="presOf" srcId="{C3838071-BAE5-41D8-B414-A78DA6A1B5EA}" destId="{5E7F2F5E-CD4B-4931-A4FC-8E33BF565A33}" srcOrd="0" destOrd="0" presId="urn:microsoft.com/office/officeart/2009/3/layout/IncreasingArrowsProcess"/>
    <dgm:cxn modelId="{558CD8EA-FA54-4A91-82B9-371551A727C5}" srcId="{C3838071-BAE5-41D8-B414-A78DA6A1B5EA}" destId="{DF3B22C5-B7B4-4EE4-97D5-01AC17A8F39B}" srcOrd="0" destOrd="0" parTransId="{5C97FC23-B85B-445F-BB50-8D6F8A3191D3}" sibTransId="{79489426-F86C-459F-9D55-512502267390}"/>
    <dgm:cxn modelId="{67E04754-DFA7-498A-8967-A3FA4A405AFD}" type="presParOf" srcId="{F7AB7893-7237-43CE-8359-C1031D834E49}" destId="{55897F09-CBDE-41D8-98AB-D33361159EC4}" srcOrd="0" destOrd="0" presId="urn:microsoft.com/office/officeart/2009/3/layout/IncreasingArrowsProcess"/>
    <dgm:cxn modelId="{5302AACB-FC0E-45EB-9F7F-CC33B73E6248}" type="presParOf" srcId="{F7AB7893-7237-43CE-8359-C1031D834E49}" destId="{D9AA9508-5D8B-4F62-B7E1-38E5D881AC1F}" srcOrd="1" destOrd="0" presId="urn:microsoft.com/office/officeart/2009/3/layout/IncreasingArrowsProcess"/>
    <dgm:cxn modelId="{C630AEEF-2D34-41F2-8332-D258000A5BA9}" type="presParOf" srcId="{F7AB7893-7237-43CE-8359-C1031D834E49}" destId="{6AB8AA85-FF44-4663-9A1A-17FC03DEBC3F}" srcOrd="2" destOrd="0" presId="urn:microsoft.com/office/officeart/2009/3/layout/IncreasingArrowsProcess"/>
    <dgm:cxn modelId="{2AAA4028-9AD3-49F3-A46C-5AEB858F0F92}" type="presParOf" srcId="{F7AB7893-7237-43CE-8359-C1031D834E49}" destId="{1A9E5F94-5E5C-4A26-9058-7818D001C294}" srcOrd="3" destOrd="0" presId="urn:microsoft.com/office/officeart/2009/3/layout/IncreasingArrowsProcess"/>
    <dgm:cxn modelId="{EF28D020-C8D4-4152-8986-C30EAA1C534A}" type="presParOf" srcId="{F7AB7893-7237-43CE-8359-C1031D834E49}" destId="{C99298B3-126A-4834-9604-6747C6A30986}" srcOrd="4" destOrd="0" presId="urn:microsoft.com/office/officeart/2009/3/layout/IncreasingArrowsProcess"/>
    <dgm:cxn modelId="{BCF59E03-0841-4A46-A7FF-1BC65F71CB0C}" type="presParOf" srcId="{F7AB7893-7237-43CE-8359-C1031D834E49}" destId="{D23BC5DD-4ADC-4297-9999-65049ED2876F}" srcOrd="5" destOrd="0" presId="urn:microsoft.com/office/officeart/2009/3/layout/IncreasingArrowsProcess"/>
    <dgm:cxn modelId="{170440A0-C49E-42EB-8E2D-54CD5311390B}" type="presParOf" srcId="{F7AB7893-7237-43CE-8359-C1031D834E49}" destId="{E0DE9985-74D7-457C-ABEC-8DCEDD44D839}" srcOrd="6" destOrd="0" presId="urn:microsoft.com/office/officeart/2009/3/layout/IncreasingArrowsProcess"/>
    <dgm:cxn modelId="{7B545FBC-EE74-480E-B5C1-EEB6CEEA2AA0}" type="presParOf" srcId="{F7AB7893-7237-43CE-8359-C1031D834E49}" destId="{BE4A2125-0C8B-4E9C-B7A3-7B8D7FC4850E}" srcOrd="7" destOrd="0" presId="urn:microsoft.com/office/officeart/2009/3/layout/IncreasingArrowsProcess"/>
    <dgm:cxn modelId="{90D7B44E-C6CF-403F-A827-64E67A3441AE}" type="presParOf" srcId="{F7AB7893-7237-43CE-8359-C1031D834E49}" destId="{5E7F2F5E-CD4B-4931-A4FC-8E33BF565A33}" srcOrd="8" destOrd="0" presId="urn:microsoft.com/office/officeart/2009/3/layout/IncreasingArrowsProcess"/>
    <dgm:cxn modelId="{6A6B0B37-83C4-4537-81D0-13D0C0906AED}" type="presParOf" srcId="{F7AB7893-7237-43CE-8359-C1031D834E49}" destId="{70056953-535C-47D1-A0EF-5A0BEB4AFD48}" srcOrd="9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00CBEE-94C8-4C17-A4AB-D66D638410EA}" type="doc">
      <dgm:prSet loTypeId="urn:microsoft.com/office/officeart/2005/8/layout/cycle6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3BCFF9-1A59-4DA3-AA97-A7EBC12A2570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Patent search skills</a:t>
          </a:r>
        </a:p>
      </dgm:t>
    </dgm:pt>
    <dgm:pt modelId="{F8545940-2C90-4048-B31F-4A47B4A72767}" type="parTrans" cxnId="{A555B7DD-548D-485E-8DBA-D25480CDDE3E}">
      <dgm:prSet/>
      <dgm:spPr/>
      <dgm:t>
        <a:bodyPr/>
        <a:lstStyle/>
        <a:p>
          <a:endParaRPr lang="en-US"/>
        </a:p>
      </dgm:t>
    </dgm:pt>
    <dgm:pt modelId="{6792BC3E-DEB8-432D-BC91-293F0BE9D5D1}" type="sibTrans" cxnId="{A555B7DD-548D-485E-8DBA-D25480CDDE3E}">
      <dgm:prSet/>
      <dgm:spPr/>
      <dgm:t>
        <a:bodyPr/>
        <a:lstStyle/>
        <a:p>
          <a:endParaRPr lang="en-US"/>
        </a:p>
      </dgm:t>
    </dgm:pt>
    <dgm:pt modelId="{AAF42FD7-130D-4F53-8DF4-13D45CCEF14A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Search and analysis tools</a:t>
          </a:r>
        </a:p>
      </dgm:t>
    </dgm:pt>
    <dgm:pt modelId="{B782E89C-388D-4789-A478-1CDE532A74DB}" type="parTrans" cxnId="{B775D3B9-F464-4927-91BF-7C33CCA49632}">
      <dgm:prSet/>
      <dgm:spPr/>
      <dgm:t>
        <a:bodyPr/>
        <a:lstStyle/>
        <a:p>
          <a:endParaRPr lang="en-US"/>
        </a:p>
      </dgm:t>
    </dgm:pt>
    <dgm:pt modelId="{88D691D5-FB93-44DE-A101-D2905431A670}" type="sibTrans" cxnId="{B775D3B9-F464-4927-91BF-7C33CCA49632}">
      <dgm:prSet/>
      <dgm:spPr/>
      <dgm:t>
        <a:bodyPr/>
        <a:lstStyle/>
        <a:p>
          <a:endParaRPr lang="en-US"/>
        </a:p>
      </dgm:t>
    </dgm:pt>
    <dgm:pt modelId="{899B2D5D-3F7A-43EB-86F2-A04D86F6C1BD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Synthesis skills</a:t>
          </a:r>
        </a:p>
      </dgm:t>
    </dgm:pt>
    <dgm:pt modelId="{E8968E70-01F7-47A1-AFC4-C5AFEB7F234B}" type="parTrans" cxnId="{24FBE0BC-B62F-49E9-B13E-96ACE80C8FEA}">
      <dgm:prSet/>
      <dgm:spPr/>
      <dgm:t>
        <a:bodyPr/>
        <a:lstStyle/>
        <a:p>
          <a:endParaRPr lang="en-US"/>
        </a:p>
      </dgm:t>
    </dgm:pt>
    <dgm:pt modelId="{AAA134DA-2F88-481C-BB2F-2F9D90CCEB23}" type="sibTrans" cxnId="{24FBE0BC-B62F-49E9-B13E-96ACE80C8FEA}">
      <dgm:prSet/>
      <dgm:spPr/>
      <dgm:t>
        <a:bodyPr/>
        <a:lstStyle/>
        <a:p>
          <a:endParaRPr lang="en-US"/>
        </a:p>
      </dgm:t>
    </dgm:pt>
    <dgm:pt modelId="{C28FEC61-3F3B-4D63-BA99-ADA9A8EE842C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Attention to detail</a:t>
          </a:r>
        </a:p>
      </dgm:t>
    </dgm:pt>
    <dgm:pt modelId="{FDD1EDE5-E672-48DB-ACEE-3A7AD4A2550E}" type="parTrans" cxnId="{15A39050-E6BF-49D7-A660-D67DE175E774}">
      <dgm:prSet/>
      <dgm:spPr/>
      <dgm:t>
        <a:bodyPr/>
        <a:lstStyle/>
        <a:p>
          <a:endParaRPr lang="en-US"/>
        </a:p>
      </dgm:t>
    </dgm:pt>
    <dgm:pt modelId="{07FD0528-4F82-4277-ABB0-0DB041ECB6EF}" type="sibTrans" cxnId="{15A39050-E6BF-49D7-A660-D67DE175E774}">
      <dgm:prSet/>
      <dgm:spPr/>
      <dgm:t>
        <a:bodyPr/>
        <a:lstStyle/>
        <a:p>
          <a:endParaRPr lang="en-US"/>
        </a:p>
      </dgm:t>
    </dgm:pt>
    <dgm:pt modelId="{9E61FA30-A206-4310-9887-133C076BB28C}">
      <dgm:prSet phldrT="[Text]" custT="1"/>
      <dgm:spPr/>
      <dgm:t>
        <a:bodyPr/>
        <a:lstStyle/>
        <a:p>
          <a:r>
            <a:rPr lang="en-US" sz="1000" b="1" dirty="0">
              <a:solidFill>
                <a:schemeClr val="bg1">
                  <a:lumMod val="85000"/>
                </a:schemeClr>
              </a:solidFill>
            </a:rPr>
            <a:t>Understanding of technical subject matter</a:t>
          </a:r>
        </a:p>
      </dgm:t>
    </dgm:pt>
    <dgm:pt modelId="{15B283EE-F814-4845-8F8B-F91762420DCF}" type="parTrans" cxnId="{79FE78D9-919E-4104-88C7-2AF2E5FD7751}">
      <dgm:prSet/>
      <dgm:spPr/>
      <dgm:t>
        <a:bodyPr/>
        <a:lstStyle/>
        <a:p>
          <a:endParaRPr lang="en-US"/>
        </a:p>
      </dgm:t>
    </dgm:pt>
    <dgm:pt modelId="{BF08C542-1DF3-4B38-8E2D-25C07A67F2EE}" type="sibTrans" cxnId="{79FE78D9-919E-4104-88C7-2AF2E5FD7751}">
      <dgm:prSet/>
      <dgm:spPr/>
      <dgm:t>
        <a:bodyPr/>
        <a:lstStyle/>
        <a:p>
          <a:endParaRPr lang="en-US"/>
        </a:p>
      </dgm:t>
    </dgm:pt>
    <dgm:pt modelId="{CF97EE07-12B5-41C4-AAF2-9BD59CB1969A}">
      <dgm:prSet phldrT="[Text]" custT="1"/>
      <dgm:spPr/>
      <dgm:t>
        <a:bodyPr/>
        <a:lstStyle/>
        <a:p>
          <a:r>
            <a:rPr lang="en-US" sz="1000" b="1" dirty="0">
              <a:solidFill>
                <a:schemeClr val="accent3">
                  <a:lumMod val="95000"/>
                </a:schemeClr>
              </a:solidFill>
            </a:rPr>
            <a:t>Communication skills</a:t>
          </a:r>
        </a:p>
      </dgm:t>
    </dgm:pt>
    <dgm:pt modelId="{4D2E95EF-6657-45B2-9F8C-B00BB7E6A247}" type="parTrans" cxnId="{193A7422-DEAF-4F27-B23F-10DDAAB4E499}">
      <dgm:prSet/>
      <dgm:spPr/>
      <dgm:t>
        <a:bodyPr/>
        <a:lstStyle/>
        <a:p>
          <a:endParaRPr lang="en-US"/>
        </a:p>
      </dgm:t>
    </dgm:pt>
    <dgm:pt modelId="{08851931-A99B-4250-A393-552A7A4BCB8D}" type="sibTrans" cxnId="{193A7422-DEAF-4F27-B23F-10DDAAB4E499}">
      <dgm:prSet/>
      <dgm:spPr/>
      <dgm:t>
        <a:bodyPr/>
        <a:lstStyle/>
        <a:p>
          <a:endParaRPr lang="en-US"/>
        </a:p>
      </dgm:t>
    </dgm:pt>
    <dgm:pt modelId="{9845701B-65AA-4B23-A9AE-B16B49933A6C}">
      <dgm:prSet phldrT="[Text]" custT="1"/>
      <dgm:spPr/>
      <dgm:t>
        <a:bodyPr/>
        <a:lstStyle/>
        <a:p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Knowledge of IP system/IP Rights</a:t>
          </a:r>
        </a:p>
      </dgm:t>
    </dgm:pt>
    <dgm:pt modelId="{9914F0C7-FBCE-414D-BEA4-006B72B43A47}" type="parTrans" cxnId="{14AF5FEA-2CC5-4EA6-9A3A-D352B2B61DC7}">
      <dgm:prSet/>
      <dgm:spPr/>
      <dgm:t>
        <a:bodyPr/>
        <a:lstStyle/>
        <a:p>
          <a:endParaRPr lang="en-US"/>
        </a:p>
      </dgm:t>
    </dgm:pt>
    <dgm:pt modelId="{37110696-7C78-4D9D-A310-AB1E4FD74AF3}" type="sibTrans" cxnId="{14AF5FEA-2CC5-4EA6-9A3A-D352B2B61DC7}">
      <dgm:prSet/>
      <dgm:spPr/>
      <dgm:t>
        <a:bodyPr/>
        <a:lstStyle/>
        <a:p>
          <a:endParaRPr lang="en-US"/>
        </a:p>
      </dgm:t>
    </dgm:pt>
    <dgm:pt modelId="{B862B491-F759-41A9-B009-98C58DEFAB9B}">
      <dgm:prSet phldrT="[Text]" custT="1"/>
      <dgm:spPr/>
      <dgm:t>
        <a:bodyPr/>
        <a:lstStyle/>
        <a:p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Understanding of business needs/needs assessment</a:t>
          </a:r>
        </a:p>
      </dgm:t>
    </dgm:pt>
    <dgm:pt modelId="{D6D99560-50DD-4AFF-8EF6-7A2D59762F6F}" type="parTrans" cxnId="{413F4631-366E-438A-8EE7-E739C5D75FB8}">
      <dgm:prSet/>
      <dgm:spPr/>
      <dgm:t>
        <a:bodyPr/>
        <a:lstStyle/>
        <a:p>
          <a:endParaRPr lang="en-US"/>
        </a:p>
      </dgm:t>
    </dgm:pt>
    <dgm:pt modelId="{A7A2C583-DEC7-4D2D-8676-76D1725FC277}" type="sibTrans" cxnId="{413F4631-366E-438A-8EE7-E739C5D75FB8}">
      <dgm:prSet/>
      <dgm:spPr/>
      <dgm:t>
        <a:bodyPr/>
        <a:lstStyle/>
        <a:p>
          <a:endParaRPr lang="en-US"/>
        </a:p>
      </dgm:t>
    </dgm:pt>
    <dgm:pt modelId="{AF4C3FB6-D08C-4119-A72E-85EDB975BF29}">
      <dgm:prSet phldrT="[Text]" custT="1"/>
      <dgm:spPr/>
      <dgm:t>
        <a:bodyPr/>
        <a:lstStyle/>
        <a:p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Translation of complex data into meaningful visualizations</a:t>
          </a:r>
        </a:p>
      </dgm:t>
    </dgm:pt>
    <dgm:pt modelId="{E696E6AE-2283-4648-A899-C29E5FA07C39}" type="parTrans" cxnId="{2F237BC1-F624-440E-941D-4A0A062BFCB5}">
      <dgm:prSet/>
      <dgm:spPr/>
      <dgm:t>
        <a:bodyPr/>
        <a:lstStyle/>
        <a:p>
          <a:endParaRPr lang="en-US"/>
        </a:p>
      </dgm:t>
    </dgm:pt>
    <dgm:pt modelId="{A67DAAD2-658B-4ADB-900D-8A38AF70B278}" type="sibTrans" cxnId="{2F237BC1-F624-440E-941D-4A0A062BFCB5}">
      <dgm:prSet/>
      <dgm:spPr/>
      <dgm:t>
        <a:bodyPr/>
        <a:lstStyle/>
        <a:p>
          <a:endParaRPr lang="en-US"/>
        </a:p>
      </dgm:t>
    </dgm:pt>
    <dgm:pt modelId="{1B85D61F-80BB-4E50-8B5A-8FDD8A3B25AF}">
      <dgm:prSet phldrT="[Text]" custT="1"/>
      <dgm:spPr/>
      <dgm:t>
        <a:bodyPr/>
        <a:lstStyle/>
        <a:p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Awareness raising about what analytics can provide</a:t>
          </a:r>
        </a:p>
      </dgm:t>
    </dgm:pt>
    <dgm:pt modelId="{E849C8C3-DFC1-47A7-AD06-20E9E64188DF}" type="parTrans" cxnId="{6485F4A5-C85D-4AEE-BB02-BD72F9AA48C7}">
      <dgm:prSet/>
      <dgm:spPr/>
      <dgm:t>
        <a:bodyPr/>
        <a:lstStyle/>
        <a:p>
          <a:endParaRPr lang="en-US"/>
        </a:p>
      </dgm:t>
    </dgm:pt>
    <dgm:pt modelId="{FCAF428B-6832-4E94-9010-0FAED4A7E5B8}" type="sibTrans" cxnId="{6485F4A5-C85D-4AEE-BB02-BD72F9AA48C7}">
      <dgm:prSet/>
      <dgm:spPr/>
      <dgm:t>
        <a:bodyPr/>
        <a:lstStyle/>
        <a:p>
          <a:endParaRPr lang="en-US"/>
        </a:p>
      </dgm:t>
    </dgm:pt>
    <dgm:pt modelId="{4FBBE612-A54A-4E44-AA51-699FCF0C332D}" type="pres">
      <dgm:prSet presAssocID="{A500CBEE-94C8-4C17-A4AB-D66D638410EA}" presName="cycle" presStyleCnt="0">
        <dgm:presLayoutVars>
          <dgm:dir/>
          <dgm:resizeHandles val="exact"/>
        </dgm:presLayoutVars>
      </dgm:prSet>
      <dgm:spPr/>
    </dgm:pt>
    <dgm:pt modelId="{9301741E-6A27-4728-9CB2-65C64761236E}" type="pres">
      <dgm:prSet presAssocID="{9E61FA30-A206-4310-9887-133C076BB28C}" presName="node" presStyleLbl="node1" presStyleIdx="0" presStyleCnt="10" custScaleX="134433" custScaleY="111380">
        <dgm:presLayoutVars>
          <dgm:bulletEnabled val="1"/>
        </dgm:presLayoutVars>
      </dgm:prSet>
      <dgm:spPr/>
    </dgm:pt>
    <dgm:pt modelId="{35023AC2-F031-411B-9219-8C3806682644}" type="pres">
      <dgm:prSet presAssocID="{9E61FA30-A206-4310-9887-133C076BB28C}" presName="spNode" presStyleCnt="0"/>
      <dgm:spPr/>
    </dgm:pt>
    <dgm:pt modelId="{6074F8EA-753D-4137-9B9A-01840E57E502}" type="pres">
      <dgm:prSet presAssocID="{BF08C542-1DF3-4B38-8E2D-25C07A67F2EE}" presName="sibTrans" presStyleLbl="sibTrans1D1" presStyleIdx="0" presStyleCnt="10"/>
      <dgm:spPr/>
    </dgm:pt>
    <dgm:pt modelId="{B78EDC82-E767-4D53-865C-A6D1B8357E5F}" type="pres">
      <dgm:prSet presAssocID="{7B3BCFF9-1A59-4DA3-AA97-A7EBC12A2570}" presName="node" presStyleLbl="node1" presStyleIdx="1" presStyleCnt="10" custRadScaleRad="99139" custRadScaleInc="0">
        <dgm:presLayoutVars>
          <dgm:bulletEnabled val="1"/>
        </dgm:presLayoutVars>
      </dgm:prSet>
      <dgm:spPr/>
    </dgm:pt>
    <dgm:pt modelId="{75025B26-DAE5-40D3-BC7E-A81C1A006844}" type="pres">
      <dgm:prSet presAssocID="{7B3BCFF9-1A59-4DA3-AA97-A7EBC12A2570}" presName="spNode" presStyleCnt="0"/>
      <dgm:spPr/>
    </dgm:pt>
    <dgm:pt modelId="{F8D91BD0-7661-405A-A10C-DEA9E6904511}" type="pres">
      <dgm:prSet presAssocID="{6792BC3E-DEB8-432D-BC91-293F0BE9D5D1}" presName="sibTrans" presStyleLbl="sibTrans1D1" presStyleIdx="1" presStyleCnt="10"/>
      <dgm:spPr/>
    </dgm:pt>
    <dgm:pt modelId="{63DD95A1-B4F0-4FCB-AD58-0981AAA65710}" type="pres">
      <dgm:prSet presAssocID="{AAF42FD7-130D-4F53-8DF4-13D45CCEF14A}" presName="node" presStyleLbl="node1" presStyleIdx="2" presStyleCnt="10">
        <dgm:presLayoutVars>
          <dgm:bulletEnabled val="1"/>
        </dgm:presLayoutVars>
      </dgm:prSet>
      <dgm:spPr/>
    </dgm:pt>
    <dgm:pt modelId="{CA32CF18-F8C3-45E1-987C-B481B4C7AB6F}" type="pres">
      <dgm:prSet presAssocID="{AAF42FD7-130D-4F53-8DF4-13D45CCEF14A}" presName="spNode" presStyleCnt="0"/>
      <dgm:spPr/>
    </dgm:pt>
    <dgm:pt modelId="{B96C1D29-0DD1-419F-8449-018688903EA9}" type="pres">
      <dgm:prSet presAssocID="{88D691D5-FB93-44DE-A101-D2905431A670}" presName="sibTrans" presStyleLbl="sibTrans1D1" presStyleIdx="2" presStyleCnt="10"/>
      <dgm:spPr/>
    </dgm:pt>
    <dgm:pt modelId="{BF077A3C-0903-4FE6-B289-492413AACEFC}" type="pres">
      <dgm:prSet presAssocID="{899B2D5D-3F7A-43EB-86F2-A04D86F6C1BD}" presName="node" presStyleLbl="node1" presStyleIdx="3" presStyleCnt="10">
        <dgm:presLayoutVars>
          <dgm:bulletEnabled val="1"/>
        </dgm:presLayoutVars>
      </dgm:prSet>
      <dgm:spPr/>
    </dgm:pt>
    <dgm:pt modelId="{82F314A5-3128-401F-869B-88961B0D98AD}" type="pres">
      <dgm:prSet presAssocID="{899B2D5D-3F7A-43EB-86F2-A04D86F6C1BD}" presName="spNode" presStyleCnt="0"/>
      <dgm:spPr/>
    </dgm:pt>
    <dgm:pt modelId="{AA5962EA-E317-4EAD-A22C-BD1356A9720C}" type="pres">
      <dgm:prSet presAssocID="{AAA134DA-2F88-481C-BB2F-2F9D90CCEB23}" presName="sibTrans" presStyleLbl="sibTrans1D1" presStyleIdx="3" presStyleCnt="10"/>
      <dgm:spPr/>
    </dgm:pt>
    <dgm:pt modelId="{EACB77DF-883D-45DC-96F8-05772EFD2246}" type="pres">
      <dgm:prSet presAssocID="{C28FEC61-3F3B-4D63-BA99-ADA9A8EE842C}" presName="node" presStyleLbl="node1" presStyleIdx="4" presStyleCnt="10">
        <dgm:presLayoutVars>
          <dgm:bulletEnabled val="1"/>
        </dgm:presLayoutVars>
      </dgm:prSet>
      <dgm:spPr/>
    </dgm:pt>
    <dgm:pt modelId="{40699C73-B196-415F-8788-E8C2F2FDCAC2}" type="pres">
      <dgm:prSet presAssocID="{C28FEC61-3F3B-4D63-BA99-ADA9A8EE842C}" presName="spNode" presStyleCnt="0"/>
      <dgm:spPr/>
    </dgm:pt>
    <dgm:pt modelId="{1BE0FDBB-5127-4178-8F06-02EA508C3602}" type="pres">
      <dgm:prSet presAssocID="{07FD0528-4F82-4277-ABB0-0DB041ECB6EF}" presName="sibTrans" presStyleLbl="sibTrans1D1" presStyleIdx="4" presStyleCnt="10"/>
      <dgm:spPr/>
    </dgm:pt>
    <dgm:pt modelId="{50D15074-B35D-416F-A7F9-565754B4EC43}" type="pres">
      <dgm:prSet presAssocID="{CF97EE07-12B5-41C4-AAF2-9BD59CB1969A}" presName="node" presStyleLbl="node1" presStyleIdx="5" presStyleCnt="10" custScaleX="119064" custScaleY="117069">
        <dgm:presLayoutVars>
          <dgm:bulletEnabled val="1"/>
        </dgm:presLayoutVars>
      </dgm:prSet>
      <dgm:spPr/>
    </dgm:pt>
    <dgm:pt modelId="{64965AB5-A46F-4D58-BF11-D70B7A448948}" type="pres">
      <dgm:prSet presAssocID="{CF97EE07-12B5-41C4-AAF2-9BD59CB1969A}" presName="spNode" presStyleCnt="0"/>
      <dgm:spPr/>
    </dgm:pt>
    <dgm:pt modelId="{ACDF0160-D94B-4A3A-9974-8BB2DCF6CDEB}" type="pres">
      <dgm:prSet presAssocID="{08851931-A99B-4250-A393-552A7A4BCB8D}" presName="sibTrans" presStyleLbl="sibTrans1D1" presStyleIdx="5" presStyleCnt="10"/>
      <dgm:spPr/>
    </dgm:pt>
    <dgm:pt modelId="{057F0F69-155A-47E0-843A-3A14FE7B9151}" type="pres">
      <dgm:prSet presAssocID="{9845701B-65AA-4B23-A9AE-B16B49933A6C}" presName="node" presStyleLbl="node1" presStyleIdx="6" presStyleCnt="10">
        <dgm:presLayoutVars>
          <dgm:bulletEnabled val="1"/>
        </dgm:presLayoutVars>
      </dgm:prSet>
      <dgm:spPr/>
    </dgm:pt>
    <dgm:pt modelId="{FA443B90-AAB1-4002-9CE6-AA4687498D18}" type="pres">
      <dgm:prSet presAssocID="{9845701B-65AA-4B23-A9AE-B16B49933A6C}" presName="spNode" presStyleCnt="0"/>
      <dgm:spPr/>
    </dgm:pt>
    <dgm:pt modelId="{25D35803-49D2-4D04-A61D-2DA7771B1BE2}" type="pres">
      <dgm:prSet presAssocID="{37110696-7C78-4D9D-A310-AB1E4FD74AF3}" presName="sibTrans" presStyleLbl="sibTrans1D1" presStyleIdx="6" presStyleCnt="10"/>
      <dgm:spPr/>
    </dgm:pt>
    <dgm:pt modelId="{11803875-FDF1-4B86-9B21-CBB9CCCFEBD5}" type="pres">
      <dgm:prSet presAssocID="{1B85D61F-80BB-4E50-8B5A-8FDD8A3B25AF}" presName="node" presStyleLbl="node1" presStyleIdx="7" presStyleCnt="10">
        <dgm:presLayoutVars>
          <dgm:bulletEnabled val="1"/>
        </dgm:presLayoutVars>
      </dgm:prSet>
      <dgm:spPr/>
    </dgm:pt>
    <dgm:pt modelId="{4A75C3D9-00E8-4F14-8F25-7BEF2532B997}" type="pres">
      <dgm:prSet presAssocID="{1B85D61F-80BB-4E50-8B5A-8FDD8A3B25AF}" presName="spNode" presStyleCnt="0"/>
      <dgm:spPr/>
    </dgm:pt>
    <dgm:pt modelId="{298A060C-AE80-4C28-89A4-B80E3434BFB0}" type="pres">
      <dgm:prSet presAssocID="{FCAF428B-6832-4E94-9010-0FAED4A7E5B8}" presName="sibTrans" presStyleLbl="sibTrans1D1" presStyleIdx="7" presStyleCnt="10"/>
      <dgm:spPr/>
    </dgm:pt>
    <dgm:pt modelId="{FAD0FC7F-03EB-459C-AF9D-E5B1C6A4C146}" type="pres">
      <dgm:prSet presAssocID="{B862B491-F759-41A9-B009-98C58DEFAB9B}" presName="node" presStyleLbl="node1" presStyleIdx="8" presStyleCnt="10" custScaleX="123154" custScaleY="127227">
        <dgm:presLayoutVars>
          <dgm:bulletEnabled val="1"/>
        </dgm:presLayoutVars>
      </dgm:prSet>
      <dgm:spPr/>
    </dgm:pt>
    <dgm:pt modelId="{4F2CE526-6099-42CF-BAFE-296D2D239D8A}" type="pres">
      <dgm:prSet presAssocID="{B862B491-F759-41A9-B009-98C58DEFAB9B}" presName="spNode" presStyleCnt="0"/>
      <dgm:spPr/>
    </dgm:pt>
    <dgm:pt modelId="{58526CBC-C834-496E-BA55-108D32FDA1DB}" type="pres">
      <dgm:prSet presAssocID="{A7A2C583-DEC7-4D2D-8676-76D1725FC277}" presName="sibTrans" presStyleLbl="sibTrans1D1" presStyleIdx="8" presStyleCnt="10"/>
      <dgm:spPr/>
    </dgm:pt>
    <dgm:pt modelId="{786FA18A-4EC8-4DC6-B6BF-83E2C7FCBF93}" type="pres">
      <dgm:prSet presAssocID="{AF4C3FB6-D08C-4119-A72E-85EDB975BF29}" presName="node" presStyleLbl="node1" presStyleIdx="9" presStyleCnt="10" custScaleX="131518" custScaleY="118561">
        <dgm:presLayoutVars>
          <dgm:bulletEnabled val="1"/>
        </dgm:presLayoutVars>
      </dgm:prSet>
      <dgm:spPr/>
    </dgm:pt>
    <dgm:pt modelId="{D854D062-41FD-4E8A-9FB8-1B6B1C200C59}" type="pres">
      <dgm:prSet presAssocID="{AF4C3FB6-D08C-4119-A72E-85EDB975BF29}" presName="spNode" presStyleCnt="0"/>
      <dgm:spPr/>
    </dgm:pt>
    <dgm:pt modelId="{E4693A49-0C2C-4F26-A1DC-F8579BB1601C}" type="pres">
      <dgm:prSet presAssocID="{A67DAAD2-658B-4ADB-900D-8A38AF70B278}" presName="sibTrans" presStyleLbl="sibTrans1D1" presStyleIdx="9" presStyleCnt="10"/>
      <dgm:spPr/>
    </dgm:pt>
  </dgm:ptLst>
  <dgm:cxnLst>
    <dgm:cxn modelId="{CCA2FF03-C110-443C-87F1-89FEB76B829C}" type="presOf" srcId="{AAF42FD7-130D-4F53-8DF4-13D45CCEF14A}" destId="{63DD95A1-B4F0-4FCB-AD58-0981AAA65710}" srcOrd="0" destOrd="0" presId="urn:microsoft.com/office/officeart/2005/8/layout/cycle6"/>
    <dgm:cxn modelId="{4EE0370A-06CA-46C2-911A-2B6518C5C69F}" type="presOf" srcId="{6792BC3E-DEB8-432D-BC91-293F0BE9D5D1}" destId="{F8D91BD0-7661-405A-A10C-DEA9E6904511}" srcOrd="0" destOrd="0" presId="urn:microsoft.com/office/officeart/2005/8/layout/cycle6"/>
    <dgm:cxn modelId="{799F7E12-EC0C-495B-A2BA-F35E51607D18}" type="presOf" srcId="{BF08C542-1DF3-4B38-8E2D-25C07A67F2EE}" destId="{6074F8EA-753D-4137-9B9A-01840E57E502}" srcOrd="0" destOrd="0" presId="urn:microsoft.com/office/officeart/2005/8/layout/cycle6"/>
    <dgm:cxn modelId="{193A7422-DEAF-4F27-B23F-10DDAAB4E499}" srcId="{A500CBEE-94C8-4C17-A4AB-D66D638410EA}" destId="{CF97EE07-12B5-41C4-AAF2-9BD59CB1969A}" srcOrd="5" destOrd="0" parTransId="{4D2E95EF-6657-45B2-9F8C-B00BB7E6A247}" sibTransId="{08851931-A99B-4250-A393-552A7A4BCB8D}"/>
    <dgm:cxn modelId="{0E245A2F-5607-4F67-80D4-5ADF48C807E7}" type="presOf" srcId="{B862B491-F759-41A9-B009-98C58DEFAB9B}" destId="{FAD0FC7F-03EB-459C-AF9D-E5B1C6A4C146}" srcOrd="0" destOrd="0" presId="urn:microsoft.com/office/officeart/2005/8/layout/cycle6"/>
    <dgm:cxn modelId="{413F4631-366E-438A-8EE7-E739C5D75FB8}" srcId="{A500CBEE-94C8-4C17-A4AB-D66D638410EA}" destId="{B862B491-F759-41A9-B009-98C58DEFAB9B}" srcOrd="8" destOrd="0" parTransId="{D6D99560-50DD-4AFF-8EF6-7A2D59762F6F}" sibTransId="{A7A2C583-DEC7-4D2D-8676-76D1725FC277}"/>
    <dgm:cxn modelId="{2242E63C-6149-4FFB-8033-B11CD71A7C88}" type="presOf" srcId="{08851931-A99B-4250-A393-552A7A4BCB8D}" destId="{ACDF0160-D94B-4A3A-9974-8BB2DCF6CDEB}" srcOrd="0" destOrd="0" presId="urn:microsoft.com/office/officeart/2005/8/layout/cycle6"/>
    <dgm:cxn modelId="{6B4FA740-A1C6-4308-BFC1-C1C81D00ECA2}" type="presOf" srcId="{9E61FA30-A206-4310-9887-133C076BB28C}" destId="{9301741E-6A27-4728-9CB2-65C64761236E}" srcOrd="0" destOrd="0" presId="urn:microsoft.com/office/officeart/2005/8/layout/cycle6"/>
    <dgm:cxn modelId="{2B704161-F9C8-4B0B-9A9C-4FDF4835E7D1}" type="presOf" srcId="{A67DAAD2-658B-4ADB-900D-8A38AF70B278}" destId="{E4693A49-0C2C-4F26-A1DC-F8579BB1601C}" srcOrd="0" destOrd="0" presId="urn:microsoft.com/office/officeart/2005/8/layout/cycle6"/>
    <dgm:cxn modelId="{3D13A469-26EC-456D-95EF-0AEF617D7A2D}" type="presOf" srcId="{A500CBEE-94C8-4C17-A4AB-D66D638410EA}" destId="{4FBBE612-A54A-4E44-AA51-699FCF0C332D}" srcOrd="0" destOrd="0" presId="urn:microsoft.com/office/officeart/2005/8/layout/cycle6"/>
    <dgm:cxn modelId="{6BAA0F4B-B9DD-4E44-9A54-E00024B9628E}" type="presOf" srcId="{1B85D61F-80BB-4E50-8B5A-8FDD8A3B25AF}" destId="{11803875-FDF1-4B86-9B21-CBB9CCCFEBD5}" srcOrd="0" destOrd="0" presId="urn:microsoft.com/office/officeart/2005/8/layout/cycle6"/>
    <dgm:cxn modelId="{629FB14D-DC8F-466B-B6E2-A83C9413C833}" type="presOf" srcId="{A7A2C583-DEC7-4D2D-8676-76D1725FC277}" destId="{58526CBC-C834-496E-BA55-108D32FDA1DB}" srcOrd="0" destOrd="0" presId="urn:microsoft.com/office/officeart/2005/8/layout/cycle6"/>
    <dgm:cxn modelId="{15A39050-E6BF-49D7-A660-D67DE175E774}" srcId="{A500CBEE-94C8-4C17-A4AB-D66D638410EA}" destId="{C28FEC61-3F3B-4D63-BA99-ADA9A8EE842C}" srcOrd="4" destOrd="0" parTransId="{FDD1EDE5-E672-48DB-ACEE-3A7AD4A2550E}" sibTransId="{07FD0528-4F82-4277-ABB0-0DB041ECB6EF}"/>
    <dgm:cxn modelId="{B6709892-2FB0-4FFC-BD37-8DC318F7FB3D}" type="presOf" srcId="{7B3BCFF9-1A59-4DA3-AA97-A7EBC12A2570}" destId="{B78EDC82-E767-4D53-865C-A6D1B8357E5F}" srcOrd="0" destOrd="0" presId="urn:microsoft.com/office/officeart/2005/8/layout/cycle6"/>
    <dgm:cxn modelId="{964EBE99-33AB-41DC-B1C1-D9D034264288}" type="presOf" srcId="{FCAF428B-6832-4E94-9010-0FAED4A7E5B8}" destId="{298A060C-AE80-4C28-89A4-B80E3434BFB0}" srcOrd="0" destOrd="0" presId="urn:microsoft.com/office/officeart/2005/8/layout/cycle6"/>
    <dgm:cxn modelId="{6485F4A5-C85D-4AEE-BB02-BD72F9AA48C7}" srcId="{A500CBEE-94C8-4C17-A4AB-D66D638410EA}" destId="{1B85D61F-80BB-4E50-8B5A-8FDD8A3B25AF}" srcOrd="7" destOrd="0" parTransId="{E849C8C3-DFC1-47A7-AD06-20E9E64188DF}" sibTransId="{FCAF428B-6832-4E94-9010-0FAED4A7E5B8}"/>
    <dgm:cxn modelId="{B775D3B9-F464-4927-91BF-7C33CCA49632}" srcId="{A500CBEE-94C8-4C17-A4AB-D66D638410EA}" destId="{AAF42FD7-130D-4F53-8DF4-13D45CCEF14A}" srcOrd="2" destOrd="0" parTransId="{B782E89C-388D-4789-A478-1CDE532A74DB}" sibTransId="{88D691D5-FB93-44DE-A101-D2905431A670}"/>
    <dgm:cxn modelId="{24FBE0BC-B62F-49E9-B13E-96ACE80C8FEA}" srcId="{A500CBEE-94C8-4C17-A4AB-D66D638410EA}" destId="{899B2D5D-3F7A-43EB-86F2-A04D86F6C1BD}" srcOrd="3" destOrd="0" parTransId="{E8968E70-01F7-47A1-AFC4-C5AFEB7F234B}" sibTransId="{AAA134DA-2F88-481C-BB2F-2F9D90CCEB23}"/>
    <dgm:cxn modelId="{B5F455BD-37EC-46C3-B867-64536BC8B33E}" type="presOf" srcId="{9845701B-65AA-4B23-A9AE-B16B49933A6C}" destId="{057F0F69-155A-47E0-843A-3A14FE7B9151}" srcOrd="0" destOrd="0" presId="urn:microsoft.com/office/officeart/2005/8/layout/cycle6"/>
    <dgm:cxn modelId="{5528AABD-2D5E-434E-9FD0-E25634C153C4}" type="presOf" srcId="{37110696-7C78-4D9D-A310-AB1E4FD74AF3}" destId="{25D35803-49D2-4D04-A61D-2DA7771B1BE2}" srcOrd="0" destOrd="0" presId="urn:microsoft.com/office/officeart/2005/8/layout/cycle6"/>
    <dgm:cxn modelId="{9660CCBF-4785-4A7B-BFA9-3EEE5ADEDCA7}" type="presOf" srcId="{07FD0528-4F82-4277-ABB0-0DB041ECB6EF}" destId="{1BE0FDBB-5127-4178-8F06-02EA508C3602}" srcOrd="0" destOrd="0" presId="urn:microsoft.com/office/officeart/2005/8/layout/cycle6"/>
    <dgm:cxn modelId="{2F237BC1-F624-440E-941D-4A0A062BFCB5}" srcId="{A500CBEE-94C8-4C17-A4AB-D66D638410EA}" destId="{AF4C3FB6-D08C-4119-A72E-85EDB975BF29}" srcOrd="9" destOrd="0" parTransId="{E696E6AE-2283-4648-A899-C29E5FA07C39}" sibTransId="{A67DAAD2-658B-4ADB-900D-8A38AF70B278}"/>
    <dgm:cxn modelId="{89BFCFCF-432E-452A-9C9E-15C54435753D}" type="presOf" srcId="{AF4C3FB6-D08C-4119-A72E-85EDB975BF29}" destId="{786FA18A-4EC8-4DC6-B6BF-83E2C7FCBF93}" srcOrd="0" destOrd="0" presId="urn:microsoft.com/office/officeart/2005/8/layout/cycle6"/>
    <dgm:cxn modelId="{79FE78D9-919E-4104-88C7-2AF2E5FD7751}" srcId="{A500CBEE-94C8-4C17-A4AB-D66D638410EA}" destId="{9E61FA30-A206-4310-9887-133C076BB28C}" srcOrd="0" destOrd="0" parTransId="{15B283EE-F814-4845-8F8B-F91762420DCF}" sibTransId="{BF08C542-1DF3-4B38-8E2D-25C07A67F2EE}"/>
    <dgm:cxn modelId="{A555B7DD-548D-485E-8DBA-D25480CDDE3E}" srcId="{A500CBEE-94C8-4C17-A4AB-D66D638410EA}" destId="{7B3BCFF9-1A59-4DA3-AA97-A7EBC12A2570}" srcOrd="1" destOrd="0" parTransId="{F8545940-2C90-4048-B31F-4A47B4A72767}" sibTransId="{6792BC3E-DEB8-432D-BC91-293F0BE9D5D1}"/>
    <dgm:cxn modelId="{2D974CE0-BA24-4D4A-9E28-3B1EC18FEAA8}" type="presOf" srcId="{88D691D5-FB93-44DE-A101-D2905431A670}" destId="{B96C1D29-0DD1-419F-8449-018688903EA9}" srcOrd="0" destOrd="0" presId="urn:microsoft.com/office/officeart/2005/8/layout/cycle6"/>
    <dgm:cxn modelId="{4F22C7E0-D05E-4CF9-958F-26A5B88D14AB}" type="presOf" srcId="{C28FEC61-3F3B-4D63-BA99-ADA9A8EE842C}" destId="{EACB77DF-883D-45DC-96F8-05772EFD2246}" srcOrd="0" destOrd="0" presId="urn:microsoft.com/office/officeart/2005/8/layout/cycle6"/>
    <dgm:cxn modelId="{14AF5FEA-2CC5-4EA6-9A3A-D352B2B61DC7}" srcId="{A500CBEE-94C8-4C17-A4AB-D66D638410EA}" destId="{9845701B-65AA-4B23-A9AE-B16B49933A6C}" srcOrd="6" destOrd="0" parTransId="{9914F0C7-FBCE-414D-BEA4-006B72B43A47}" sibTransId="{37110696-7C78-4D9D-A310-AB1E4FD74AF3}"/>
    <dgm:cxn modelId="{3C3E7CEB-2941-46A4-9145-BDD086639A7A}" type="presOf" srcId="{AAA134DA-2F88-481C-BB2F-2F9D90CCEB23}" destId="{AA5962EA-E317-4EAD-A22C-BD1356A9720C}" srcOrd="0" destOrd="0" presId="urn:microsoft.com/office/officeart/2005/8/layout/cycle6"/>
    <dgm:cxn modelId="{E1D189F4-ADD9-4BE7-96DF-70D4CEFFF21F}" type="presOf" srcId="{CF97EE07-12B5-41C4-AAF2-9BD59CB1969A}" destId="{50D15074-B35D-416F-A7F9-565754B4EC43}" srcOrd="0" destOrd="0" presId="urn:microsoft.com/office/officeart/2005/8/layout/cycle6"/>
    <dgm:cxn modelId="{95CDF4F7-7780-4B94-9E7F-B5DECE99CB0F}" type="presOf" srcId="{899B2D5D-3F7A-43EB-86F2-A04D86F6C1BD}" destId="{BF077A3C-0903-4FE6-B289-492413AACEFC}" srcOrd="0" destOrd="0" presId="urn:microsoft.com/office/officeart/2005/8/layout/cycle6"/>
    <dgm:cxn modelId="{2B2B9290-F597-4080-AA0D-1D1BBFC19A8F}" type="presParOf" srcId="{4FBBE612-A54A-4E44-AA51-699FCF0C332D}" destId="{9301741E-6A27-4728-9CB2-65C64761236E}" srcOrd="0" destOrd="0" presId="urn:microsoft.com/office/officeart/2005/8/layout/cycle6"/>
    <dgm:cxn modelId="{A84855C3-1005-4B75-9B14-A6EBAFEDCE4D}" type="presParOf" srcId="{4FBBE612-A54A-4E44-AA51-699FCF0C332D}" destId="{35023AC2-F031-411B-9219-8C3806682644}" srcOrd="1" destOrd="0" presId="urn:microsoft.com/office/officeart/2005/8/layout/cycle6"/>
    <dgm:cxn modelId="{E25CB995-0EE2-4FD7-9875-C42FFC1F7BDF}" type="presParOf" srcId="{4FBBE612-A54A-4E44-AA51-699FCF0C332D}" destId="{6074F8EA-753D-4137-9B9A-01840E57E502}" srcOrd="2" destOrd="0" presId="urn:microsoft.com/office/officeart/2005/8/layout/cycle6"/>
    <dgm:cxn modelId="{914CA2F3-BBFF-4C55-86C3-A9FEE3C8635A}" type="presParOf" srcId="{4FBBE612-A54A-4E44-AA51-699FCF0C332D}" destId="{B78EDC82-E767-4D53-865C-A6D1B8357E5F}" srcOrd="3" destOrd="0" presId="urn:microsoft.com/office/officeart/2005/8/layout/cycle6"/>
    <dgm:cxn modelId="{B77993C2-8927-444E-AF62-77F57EBE8101}" type="presParOf" srcId="{4FBBE612-A54A-4E44-AA51-699FCF0C332D}" destId="{75025B26-DAE5-40D3-BC7E-A81C1A006844}" srcOrd="4" destOrd="0" presId="urn:microsoft.com/office/officeart/2005/8/layout/cycle6"/>
    <dgm:cxn modelId="{60EE77D0-9897-42C6-9D3E-E375DBA5B952}" type="presParOf" srcId="{4FBBE612-A54A-4E44-AA51-699FCF0C332D}" destId="{F8D91BD0-7661-405A-A10C-DEA9E6904511}" srcOrd="5" destOrd="0" presId="urn:microsoft.com/office/officeart/2005/8/layout/cycle6"/>
    <dgm:cxn modelId="{FEEBC363-CCCB-4D35-9B5A-53AA977B0C50}" type="presParOf" srcId="{4FBBE612-A54A-4E44-AA51-699FCF0C332D}" destId="{63DD95A1-B4F0-4FCB-AD58-0981AAA65710}" srcOrd="6" destOrd="0" presId="urn:microsoft.com/office/officeart/2005/8/layout/cycle6"/>
    <dgm:cxn modelId="{07729DCE-089E-4939-A353-CE9787A5F6F7}" type="presParOf" srcId="{4FBBE612-A54A-4E44-AA51-699FCF0C332D}" destId="{CA32CF18-F8C3-45E1-987C-B481B4C7AB6F}" srcOrd="7" destOrd="0" presId="urn:microsoft.com/office/officeart/2005/8/layout/cycle6"/>
    <dgm:cxn modelId="{FF7F4DC6-DABA-46F1-B233-BA84BFD6B1BA}" type="presParOf" srcId="{4FBBE612-A54A-4E44-AA51-699FCF0C332D}" destId="{B96C1D29-0DD1-419F-8449-018688903EA9}" srcOrd="8" destOrd="0" presId="urn:microsoft.com/office/officeart/2005/8/layout/cycle6"/>
    <dgm:cxn modelId="{88B64060-C641-4A78-AF45-F80A9402E052}" type="presParOf" srcId="{4FBBE612-A54A-4E44-AA51-699FCF0C332D}" destId="{BF077A3C-0903-4FE6-B289-492413AACEFC}" srcOrd="9" destOrd="0" presId="urn:microsoft.com/office/officeart/2005/8/layout/cycle6"/>
    <dgm:cxn modelId="{DC13B7F2-5FA0-4435-86F6-17D94213839A}" type="presParOf" srcId="{4FBBE612-A54A-4E44-AA51-699FCF0C332D}" destId="{82F314A5-3128-401F-869B-88961B0D98AD}" srcOrd="10" destOrd="0" presId="urn:microsoft.com/office/officeart/2005/8/layout/cycle6"/>
    <dgm:cxn modelId="{330A7725-6B05-4149-BE2F-95E2ACA99896}" type="presParOf" srcId="{4FBBE612-A54A-4E44-AA51-699FCF0C332D}" destId="{AA5962EA-E317-4EAD-A22C-BD1356A9720C}" srcOrd="11" destOrd="0" presId="urn:microsoft.com/office/officeart/2005/8/layout/cycle6"/>
    <dgm:cxn modelId="{90D2EEF0-D159-4E64-8188-30964BB472F8}" type="presParOf" srcId="{4FBBE612-A54A-4E44-AA51-699FCF0C332D}" destId="{EACB77DF-883D-45DC-96F8-05772EFD2246}" srcOrd="12" destOrd="0" presId="urn:microsoft.com/office/officeart/2005/8/layout/cycle6"/>
    <dgm:cxn modelId="{9F11A16C-DB89-4E26-A630-FCBE687A4F79}" type="presParOf" srcId="{4FBBE612-A54A-4E44-AA51-699FCF0C332D}" destId="{40699C73-B196-415F-8788-E8C2F2FDCAC2}" srcOrd="13" destOrd="0" presId="urn:microsoft.com/office/officeart/2005/8/layout/cycle6"/>
    <dgm:cxn modelId="{A65B8304-26CA-46A3-957E-A9A91ED13CCE}" type="presParOf" srcId="{4FBBE612-A54A-4E44-AA51-699FCF0C332D}" destId="{1BE0FDBB-5127-4178-8F06-02EA508C3602}" srcOrd="14" destOrd="0" presId="urn:microsoft.com/office/officeart/2005/8/layout/cycle6"/>
    <dgm:cxn modelId="{36E14AFD-A170-4D28-BF72-1727212BD920}" type="presParOf" srcId="{4FBBE612-A54A-4E44-AA51-699FCF0C332D}" destId="{50D15074-B35D-416F-A7F9-565754B4EC43}" srcOrd="15" destOrd="0" presId="urn:microsoft.com/office/officeart/2005/8/layout/cycle6"/>
    <dgm:cxn modelId="{31F85D4F-FD4A-4006-860F-59EEAA221A1B}" type="presParOf" srcId="{4FBBE612-A54A-4E44-AA51-699FCF0C332D}" destId="{64965AB5-A46F-4D58-BF11-D70B7A448948}" srcOrd="16" destOrd="0" presId="urn:microsoft.com/office/officeart/2005/8/layout/cycle6"/>
    <dgm:cxn modelId="{18ECC83C-CE75-45C0-8033-39E8B7D77658}" type="presParOf" srcId="{4FBBE612-A54A-4E44-AA51-699FCF0C332D}" destId="{ACDF0160-D94B-4A3A-9974-8BB2DCF6CDEB}" srcOrd="17" destOrd="0" presId="urn:microsoft.com/office/officeart/2005/8/layout/cycle6"/>
    <dgm:cxn modelId="{0C2403BD-4A04-4EAD-919E-0A6FDAA3FEA7}" type="presParOf" srcId="{4FBBE612-A54A-4E44-AA51-699FCF0C332D}" destId="{057F0F69-155A-47E0-843A-3A14FE7B9151}" srcOrd="18" destOrd="0" presId="urn:microsoft.com/office/officeart/2005/8/layout/cycle6"/>
    <dgm:cxn modelId="{52C4DE78-2BDD-4081-99E3-B0596E1F1D4E}" type="presParOf" srcId="{4FBBE612-A54A-4E44-AA51-699FCF0C332D}" destId="{FA443B90-AAB1-4002-9CE6-AA4687498D18}" srcOrd="19" destOrd="0" presId="urn:microsoft.com/office/officeart/2005/8/layout/cycle6"/>
    <dgm:cxn modelId="{57300FA5-626B-47A9-82DD-9D7B712C5E00}" type="presParOf" srcId="{4FBBE612-A54A-4E44-AA51-699FCF0C332D}" destId="{25D35803-49D2-4D04-A61D-2DA7771B1BE2}" srcOrd="20" destOrd="0" presId="urn:microsoft.com/office/officeart/2005/8/layout/cycle6"/>
    <dgm:cxn modelId="{1B60B467-3079-4C62-9D3D-2020AD2E83FD}" type="presParOf" srcId="{4FBBE612-A54A-4E44-AA51-699FCF0C332D}" destId="{11803875-FDF1-4B86-9B21-CBB9CCCFEBD5}" srcOrd="21" destOrd="0" presId="urn:microsoft.com/office/officeart/2005/8/layout/cycle6"/>
    <dgm:cxn modelId="{507725B1-6399-42AF-91B5-322A4B3FB3E7}" type="presParOf" srcId="{4FBBE612-A54A-4E44-AA51-699FCF0C332D}" destId="{4A75C3D9-00E8-4F14-8F25-7BEF2532B997}" srcOrd="22" destOrd="0" presId="urn:microsoft.com/office/officeart/2005/8/layout/cycle6"/>
    <dgm:cxn modelId="{B9E9E010-BC15-417B-9060-4B3087DDE67B}" type="presParOf" srcId="{4FBBE612-A54A-4E44-AA51-699FCF0C332D}" destId="{298A060C-AE80-4C28-89A4-B80E3434BFB0}" srcOrd="23" destOrd="0" presId="urn:microsoft.com/office/officeart/2005/8/layout/cycle6"/>
    <dgm:cxn modelId="{9DABD431-8D7B-4920-A1F4-D17401197D19}" type="presParOf" srcId="{4FBBE612-A54A-4E44-AA51-699FCF0C332D}" destId="{FAD0FC7F-03EB-459C-AF9D-E5B1C6A4C146}" srcOrd="24" destOrd="0" presId="urn:microsoft.com/office/officeart/2005/8/layout/cycle6"/>
    <dgm:cxn modelId="{55A91424-7153-4477-BA07-36BA12D062C9}" type="presParOf" srcId="{4FBBE612-A54A-4E44-AA51-699FCF0C332D}" destId="{4F2CE526-6099-42CF-BAFE-296D2D239D8A}" srcOrd="25" destOrd="0" presId="urn:microsoft.com/office/officeart/2005/8/layout/cycle6"/>
    <dgm:cxn modelId="{C06BB93A-D34B-4AAD-9657-39C0D9DD0727}" type="presParOf" srcId="{4FBBE612-A54A-4E44-AA51-699FCF0C332D}" destId="{58526CBC-C834-496E-BA55-108D32FDA1DB}" srcOrd="26" destOrd="0" presId="urn:microsoft.com/office/officeart/2005/8/layout/cycle6"/>
    <dgm:cxn modelId="{6F341A15-43D8-4817-A2F6-2486826AB3CF}" type="presParOf" srcId="{4FBBE612-A54A-4E44-AA51-699FCF0C332D}" destId="{786FA18A-4EC8-4DC6-B6BF-83E2C7FCBF93}" srcOrd="27" destOrd="0" presId="urn:microsoft.com/office/officeart/2005/8/layout/cycle6"/>
    <dgm:cxn modelId="{BA14856E-921F-42E6-A5FB-E7FC8DAAE7B3}" type="presParOf" srcId="{4FBBE612-A54A-4E44-AA51-699FCF0C332D}" destId="{D854D062-41FD-4E8A-9FB8-1B6B1C200C59}" srcOrd="28" destOrd="0" presId="urn:microsoft.com/office/officeart/2005/8/layout/cycle6"/>
    <dgm:cxn modelId="{F146C977-C9C9-44D1-AEC9-623DFB29CE47}" type="presParOf" srcId="{4FBBE612-A54A-4E44-AA51-699FCF0C332D}" destId="{E4693A49-0C2C-4F26-A1DC-F8579BB1601C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B3760-FBE1-4A45-AD9B-33168DA1AEA5}">
      <dsp:nvSpPr>
        <dsp:cNvPr id="0" name=""/>
        <dsp:cNvSpPr/>
      </dsp:nvSpPr>
      <dsp:spPr>
        <a:xfrm>
          <a:off x="2073444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7018F-BA78-4499-A019-E6CC0F36F472}">
      <dsp:nvSpPr>
        <dsp:cNvPr id="0" name=""/>
        <dsp:cNvSpPr/>
      </dsp:nvSpPr>
      <dsp:spPr>
        <a:xfrm>
          <a:off x="1912929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75745"/>
                <a:satOff val="260"/>
                <a:lumOff val="-1249"/>
                <a:alphaOff val="0"/>
                <a:shade val="51000"/>
                <a:satMod val="130000"/>
              </a:schemeClr>
            </a:gs>
            <a:gs pos="80000">
              <a:schemeClr val="accent5">
                <a:hueOff val="75745"/>
                <a:satOff val="260"/>
                <a:lumOff val="-1249"/>
                <a:alphaOff val="0"/>
                <a:shade val="93000"/>
                <a:satMod val="130000"/>
              </a:schemeClr>
            </a:gs>
            <a:gs pos="100000">
              <a:schemeClr val="accent5">
                <a:hueOff val="75745"/>
                <a:satOff val="260"/>
                <a:lumOff val="-12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83CA54-3BD6-40D0-BEDF-79ED95C65D43}">
      <dsp:nvSpPr>
        <dsp:cNvPr id="0" name=""/>
        <dsp:cNvSpPr/>
      </dsp:nvSpPr>
      <dsp:spPr>
        <a:xfrm>
          <a:off x="1752414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51490"/>
                <a:satOff val="521"/>
                <a:lumOff val="-2499"/>
                <a:alphaOff val="0"/>
                <a:shade val="51000"/>
                <a:satMod val="130000"/>
              </a:schemeClr>
            </a:gs>
            <a:gs pos="80000">
              <a:schemeClr val="accent5">
                <a:hueOff val="151490"/>
                <a:satOff val="521"/>
                <a:lumOff val="-2499"/>
                <a:alphaOff val="0"/>
                <a:shade val="93000"/>
                <a:satMod val="130000"/>
              </a:schemeClr>
            </a:gs>
            <a:gs pos="100000">
              <a:schemeClr val="accent5">
                <a:hueOff val="151490"/>
                <a:satOff val="521"/>
                <a:lumOff val="-24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A55AC-53ED-444A-BF46-8C0EEEA15D64}">
      <dsp:nvSpPr>
        <dsp:cNvPr id="0" name=""/>
        <dsp:cNvSpPr/>
      </dsp:nvSpPr>
      <dsp:spPr>
        <a:xfrm>
          <a:off x="1591899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27234"/>
                <a:satOff val="781"/>
                <a:lumOff val="-3748"/>
                <a:alphaOff val="0"/>
                <a:shade val="51000"/>
                <a:satMod val="130000"/>
              </a:schemeClr>
            </a:gs>
            <a:gs pos="80000">
              <a:schemeClr val="accent5">
                <a:hueOff val="227234"/>
                <a:satOff val="781"/>
                <a:lumOff val="-3748"/>
                <a:alphaOff val="0"/>
                <a:shade val="93000"/>
                <a:satMod val="130000"/>
              </a:schemeClr>
            </a:gs>
            <a:gs pos="100000">
              <a:schemeClr val="accent5">
                <a:hueOff val="227234"/>
                <a:satOff val="781"/>
                <a:lumOff val="-374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A1FE69-5CC3-44B3-A713-758390F95924}">
      <dsp:nvSpPr>
        <dsp:cNvPr id="0" name=""/>
        <dsp:cNvSpPr/>
      </dsp:nvSpPr>
      <dsp:spPr>
        <a:xfrm>
          <a:off x="1431384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302979"/>
                <a:satOff val="1041"/>
                <a:lumOff val="-4998"/>
                <a:alphaOff val="0"/>
                <a:shade val="51000"/>
                <a:satMod val="130000"/>
              </a:schemeClr>
            </a:gs>
            <a:gs pos="80000">
              <a:schemeClr val="accent5">
                <a:hueOff val="302979"/>
                <a:satOff val="1041"/>
                <a:lumOff val="-4998"/>
                <a:alphaOff val="0"/>
                <a:shade val="93000"/>
                <a:satMod val="130000"/>
              </a:schemeClr>
            </a:gs>
            <a:gs pos="100000">
              <a:schemeClr val="accent5">
                <a:hueOff val="302979"/>
                <a:satOff val="1041"/>
                <a:lumOff val="-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7B67F-7C18-4EC9-9027-1038A69FFD09}">
      <dsp:nvSpPr>
        <dsp:cNvPr id="0" name=""/>
        <dsp:cNvSpPr/>
      </dsp:nvSpPr>
      <dsp:spPr>
        <a:xfrm>
          <a:off x="1176211" y="1345672"/>
          <a:ext cx="189113" cy="188975"/>
        </a:xfrm>
        <a:prstGeom prst="ellipse">
          <a:avLst/>
        </a:prstGeom>
        <a:gradFill rotWithShape="0">
          <a:gsLst>
            <a:gs pos="0">
              <a:schemeClr val="accent5">
                <a:hueOff val="378724"/>
                <a:satOff val="1302"/>
                <a:lumOff val="-6247"/>
                <a:alphaOff val="0"/>
                <a:shade val="51000"/>
                <a:satMod val="130000"/>
              </a:schemeClr>
            </a:gs>
            <a:gs pos="80000">
              <a:schemeClr val="accent5">
                <a:hueOff val="378724"/>
                <a:satOff val="1302"/>
                <a:lumOff val="-6247"/>
                <a:alphaOff val="0"/>
                <a:shade val="93000"/>
                <a:satMod val="130000"/>
              </a:schemeClr>
            </a:gs>
            <a:gs pos="100000">
              <a:schemeClr val="accent5">
                <a:hueOff val="378724"/>
                <a:satOff val="1302"/>
                <a:lumOff val="-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4073E-8F84-4E4C-A4D0-C4474602091B}">
      <dsp:nvSpPr>
        <dsp:cNvPr id="0" name=""/>
        <dsp:cNvSpPr/>
      </dsp:nvSpPr>
      <dsp:spPr>
        <a:xfrm>
          <a:off x="1919374" y="1197723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454469"/>
                <a:satOff val="1562"/>
                <a:lumOff val="-7497"/>
                <a:alphaOff val="0"/>
                <a:shade val="51000"/>
                <a:satMod val="130000"/>
              </a:schemeClr>
            </a:gs>
            <a:gs pos="80000">
              <a:schemeClr val="accent5">
                <a:hueOff val="454469"/>
                <a:satOff val="1562"/>
                <a:lumOff val="-7497"/>
                <a:alphaOff val="0"/>
                <a:shade val="93000"/>
                <a:satMod val="130000"/>
              </a:schemeClr>
            </a:gs>
            <a:gs pos="100000">
              <a:schemeClr val="accent5">
                <a:hueOff val="454469"/>
                <a:satOff val="1562"/>
                <a:lumOff val="-74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5F81E5-BBB7-4658-BFFF-7DA59B1D237B}">
      <dsp:nvSpPr>
        <dsp:cNvPr id="0" name=""/>
        <dsp:cNvSpPr/>
      </dsp:nvSpPr>
      <dsp:spPr>
        <a:xfrm>
          <a:off x="1919374" y="1589542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530214"/>
                <a:satOff val="1823"/>
                <a:lumOff val="-8746"/>
                <a:alphaOff val="0"/>
                <a:shade val="51000"/>
                <a:satMod val="130000"/>
              </a:schemeClr>
            </a:gs>
            <a:gs pos="80000">
              <a:schemeClr val="accent5">
                <a:hueOff val="530214"/>
                <a:satOff val="1823"/>
                <a:lumOff val="-8746"/>
                <a:alphaOff val="0"/>
                <a:shade val="93000"/>
                <a:satMod val="130000"/>
              </a:schemeClr>
            </a:gs>
            <a:gs pos="100000">
              <a:schemeClr val="accent5">
                <a:hueOff val="530214"/>
                <a:satOff val="1823"/>
                <a:lumOff val="-874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CDF08-B4E0-4E98-BA8E-DB2D8287DC2F}">
      <dsp:nvSpPr>
        <dsp:cNvPr id="0" name=""/>
        <dsp:cNvSpPr/>
      </dsp:nvSpPr>
      <dsp:spPr>
        <a:xfrm>
          <a:off x="2003760" y="1282648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605958"/>
                <a:satOff val="2083"/>
                <a:lumOff val="-9996"/>
                <a:alphaOff val="0"/>
                <a:shade val="51000"/>
                <a:satMod val="130000"/>
              </a:schemeClr>
            </a:gs>
            <a:gs pos="80000">
              <a:schemeClr val="accent5">
                <a:hueOff val="605958"/>
                <a:satOff val="2083"/>
                <a:lumOff val="-9996"/>
                <a:alphaOff val="0"/>
                <a:shade val="93000"/>
                <a:satMod val="130000"/>
              </a:schemeClr>
            </a:gs>
            <a:gs pos="100000">
              <a:schemeClr val="accent5">
                <a:hueOff val="605958"/>
                <a:satOff val="2083"/>
                <a:lumOff val="-99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2C1023-C127-426D-AC09-C4C695EEA19B}">
      <dsp:nvSpPr>
        <dsp:cNvPr id="0" name=""/>
        <dsp:cNvSpPr/>
      </dsp:nvSpPr>
      <dsp:spPr>
        <a:xfrm>
          <a:off x="2009399" y="150509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681703"/>
                <a:satOff val="2343"/>
                <a:lumOff val="-11245"/>
                <a:alphaOff val="0"/>
                <a:shade val="51000"/>
                <a:satMod val="130000"/>
              </a:schemeClr>
            </a:gs>
            <a:gs pos="80000">
              <a:schemeClr val="accent5">
                <a:hueOff val="681703"/>
                <a:satOff val="2343"/>
                <a:lumOff val="-11245"/>
                <a:alphaOff val="0"/>
                <a:shade val="93000"/>
                <a:satMod val="130000"/>
              </a:schemeClr>
            </a:gs>
            <a:gs pos="100000">
              <a:schemeClr val="accent5">
                <a:hueOff val="681703"/>
                <a:satOff val="2343"/>
                <a:lumOff val="-112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BC48A4-B3CB-4055-96B0-AA554CA33071}">
      <dsp:nvSpPr>
        <dsp:cNvPr id="0" name=""/>
        <dsp:cNvSpPr/>
      </dsp:nvSpPr>
      <dsp:spPr>
        <a:xfrm>
          <a:off x="5005" y="903553"/>
          <a:ext cx="1254252" cy="1073213"/>
        </a:xfrm>
        <a:prstGeom prst="ellipse">
          <a:avLst/>
        </a:prstGeom>
        <a:gradFill rotWithShape="0">
          <a:gsLst>
            <a:gs pos="0">
              <a:schemeClr val="accent5">
                <a:hueOff val="757448"/>
                <a:satOff val="2604"/>
                <a:lumOff val="-12494"/>
                <a:alphaOff val="0"/>
                <a:shade val="51000"/>
                <a:satMod val="130000"/>
              </a:schemeClr>
            </a:gs>
            <a:gs pos="80000">
              <a:schemeClr val="accent5">
                <a:hueOff val="757448"/>
                <a:satOff val="2604"/>
                <a:lumOff val="-12494"/>
                <a:alphaOff val="0"/>
                <a:shade val="93000"/>
                <a:satMod val="130000"/>
              </a:schemeClr>
            </a:gs>
            <a:gs pos="100000">
              <a:schemeClr val="accent5">
                <a:hueOff val="757448"/>
                <a:satOff val="2604"/>
                <a:lumOff val="-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Statistics</a:t>
          </a:r>
        </a:p>
      </dsp:txBody>
      <dsp:txXfrm>
        <a:off x="188686" y="1060721"/>
        <a:ext cx="886890" cy="758877"/>
      </dsp:txXfrm>
    </dsp:sp>
    <dsp:sp modelId="{05F59A27-CAD1-4E86-9E4C-1695334B0EC6}">
      <dsp:nvSpPr>
        <dsp:cNvPr id="0" name=""/>
        <dsp:cNvSpPr/>
      </dsp:nvSpPr>
      <dsp:spPr>
        <a:xfrm>
          <a:off x="4406266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833193"/>
                <a:satOff val="2864"/>
                <a:lumOff val="-13744"/>
                <a:alphaOff val="0"/>
                <a:shade val="51000"/>
                <a:satMod val="130000"/>
              </a:schemeClr>
            </a:gs>
            <a:gs pos="80000">
              <a:schemeClr val="accent5">
                <a:hueOff val="833193"/>
                <a:satOff val="2864"/>
                <a:lumOff val="-13744"/>
                <a:alphaOff val="0"/>
                <a:shade val="93000"/>
                <a:satMod val="130000"/>
              </a:schemeClr>
            </a:gs>
            <a:gs pos="100000">
              <a:schemeClr val="accent5">
                <a:hueOff val="833193"/>
                <a:satOff val="2864"/>
                <a:lumOff val="-137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DF20D-EDD8-417C-9569-D92C4E123381}">
      <dsp:nvSpPr>
        <dsp:cNvPr id="0" name=""/>
        <dsp:cNvSpPr/>
      </dsp:nvSpPr>
      <dsp:spPr>
        <a:xfrm>
          <a:off x="4245751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908938"/>
                <a:satOff val="3124"/>
                <a:lumOff val="-14993"/>
                <a:alphaOff val="0"/>
                <a:shade val="51000"/>
                <a:satMod val="130000"/>
              </a:schemeClr>
            </a:gs>
            <a:gs pos="80000">
              <a:schemeClr val="accent5">
                <a:hueOff val="908938"/>
                <a:satOff val="3124"/>
                <a:lumOff val="-14993"/>
                <a:alphaOff val="0"/>
                <a:shade val="93000"/>
                <a:satMod val="130000"/>
              </a:schemeClr>
            </a:gs>
            <a:gs pos="100000">
              <a:schemeClr val="accent5">
                <a:hueOff val="908938"/>
                <a:satOff val="3124"/>
                <a:lumOff val="-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8F2D54-743C-46C9-A279-FCC184A4F485}">
      <dsp:nvSpPr>
        <dsp:cNvPr id="0" name=""/>
        <dsp:cNvSpPr/>
      </dsp:nvSpPr>
      <dsp:spPr>
        <a:xfrm>
          <a:off x="4085236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984682"/>
                <a:satOff val="3385"/>
                <a:lumOff val="-16243"/>
                <a:alphaOff val="0"/>
                <a:shade val="51000"/>
                <a:satMod val="130000"/>
              </a:schemeClr>
            </a:gs>
            <a:gs pos="80000">
              <a:schemeClr val="accent5">
                <a:hueOff val="984682"/>
                <a:satOff val="3385"/>
                <a:lumOff val="-16243"/>
                <a:alphaOff val="0"/>
                <a:shade val="93000"/>
                <a:satMod val="130000"/>
              </a:schemeClr>
            </a:gs>
            <a:gs pos="100000">
              <a:schemeClr val="accent5">
                <a:hueOff val="984682"/>
                <a:satOff val="3385"/>
                <a:lumOff val="-162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A2CCF9-BA9E-41C6-88EE-737B022AF520}">
      <dsp:nvSpPr>
        <dsp:cNvPr id="0" name=""/>
        <dsp:cNvSpPr/>
      </dsp:nvSpPr>
      <dsp:spPr>
        <a:xfrm>
          <a:off x="3924721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060427"/>
                <a:satOff val="3645"/>
                <a:lumOff val="-17492"/>
                <a:alphaOff val="0"/>
                <a:shade val="51000"/>
                <a:satMod val="130000"/>
              </a:schemeClr>
            </a:gs>
            <a:gs pos="80000">
              <a:schemeClr val="accent5">
                <a:hueOff val="1060427"/>
                <a:satOff val="3645"/>
                <a:lumOff val="-17492"/>
                <a:alphaOff val="0"/>
                <a:shade val="93000"/>
                <a:satMod val="130000"/>
              </a:schemeClr>
            </a:gs>
            <a:gs pos="100000">
              <a:schemeClr val="accent5">
                <a:hueOff val="1060427"/>
                <a:satOff val="3645"/>
                <a:lumOff val="-174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CA510F-7C4C-4F17-80D6-6A636D66A708}">
      <dsp:nvSpPr>
        <dsp:cNvPr id="0" name=""/>
        <dsp:cNvSpPr/>
      </dsp:nvSpPr>
      <dsp:spPr>
        <a:xfrm>
          <a:off x="3764206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136172"/>
                <a:satOff val="3906"/>
                <a:lumOff val="-18742"/>
                <a:alphaOff val="0"/>
                <a:shade val="51000"/>
                <a:satMod val="130000"/>
              </a:schemeClr>
            </a:gs>
            <a:gs pos="80000">
              <a:schemeClr val="accent5">
                <a:hueOff val="1136172"/>
                <a:satOff val="3906"/>
                <a:lumOff val="-18742"/>
                <a:alphaOff val="0"/>
                <a:shade val="93000"/>
                <a:satMod val="130000"/>
              </a:schemeClr>
            </a:gs>
            <a:gs pos="100000">
              <a:schemeClr val="accent5">
                <a:hueOff val="1136172"/>
                <a:satOff val="3906"/>
                <a:lumOff val="-187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0913D-AE64-428A-B1E2-0A6C24154BBB}">
      <dsp:nvSpPr>
        <dsp:cNvPr id="0" name=""/>
        <dsp:cNvSpPr/>
      </dsp:nvSpPr>
      <dsp:spPr>
        <a:xfrm>
          <a:off x="3509033" y="1345672"/>
          <a:ext cx="189113" cy="188975"/>
        </a:xfrm>
        <a:prstGeom prst="ellipse">
          <a:avLst/>
        </a:prstGeom>
        <a:gradFill rotWithShape="0">
          <a:gsLst>
            <a:gs pos="0">
              <a:schemeClr val="accent5">
                <a:hueOff val="1211917"/>
                <a:satOff val="4166"/>
                <a:lumOff val="-19991"/>
                <a:alphaOff val="0"/>
                <a:shade val="51000"/>
                <a:satMod val="130000"/>
              </a:schemeClr>
            </a:gs>
            <a:gs pos="80000">
              <a:schemeClr val="accent5">
                <a:hueOff val="1211917"/>
                <a:satOff val="4166"/>
                <a:lumOff val="-19991"/>
                <a:alphaOff val="0"/>
                <a:shade val="93000"/>
                <a:satMod val="130000"/>
              </a:schemeClr>
            </a:gs>
            <a:gs pos="100000">
              <a:schemeClr val="accent5">
                <a:hueOff val="1211917"/>
                <a:satOff val="4166"/>
                <a:lumOff val="-199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113FB4-9575-4B01-8D26-A7515751E1CF}">
      <dsp:nvSpPr>
        <dsp:cNvPr id="0" name=""/>
        <dsp:cNvSpPr/>
      </dsp:nvSpPr>
      <dsp:spPr>
        <a:xfrm>
          <a:off x="4252196" y="1197723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287662"/>
                <a:satOff val="4426"/>
                <a:lumOff val="-21241"/>
                <a:alphaOff val="0"/>
                <a:shade val="51000"/>
                <a:satMod val="130000"/>
              </a:schemeClr>
            </a:gs>
            <a:gs pos="80000">
              <a:schemeClr val="accent5">
                <a:hueOff val="1287662"/>
                <a:satOff val="4426"/>
                <a:lumOff val="-21241"/>
                <a:alphaOff val="0"/>
                <a:shade val="93000"/>
                <a:satMod val="130000"/>
              </a:schemeClr>
            </a:gs>
            <a:gs pos="100000">
              <a:schemeClr val="accent5">
                <a:hueOff val="1287662"/>
                <a:satOff val="4426"/>
                <a:lumOff val="-212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B6A54-4257-4CF7-8EF7-D794A734A901}">
      <dsp:nvSpPr>
        <dsp:cNvPr id="0" name=""/>
        <dsp:cNvSpPr/>
      </dsp:nvSpPr>
      <dsp:spPr>
        <a:xfrm>
          <a:off x="4252196" y="1589542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363406"/>
                <a:satOff val="4687"/>
                <a:lumOff val="-22490"/>
                <a:alphaOff val="0"/>
                <a:shade val="51000"/>
                <a:satMod val="130000"/>
              </a:schemeClr>
            </a:gs>
            <a:gs pos="80000">
              <a:schemeClr val="accent5">
                <a:hueOff val="1363406"/>
                <a:satOff val="4687"/>
                <a:lumOff val="-22490"/>
                <a:alphaOff val="0"/>
                <a:shade val="93000"/>
                <a:satMod val="130000"/>
              </a:schemeClr>
            </a:gs>
            <a:gs pos="100000">
              <a:schemeClr val="accent5">
                <a:hueOff val="1363406"/>
                <a:satOff val="4687"/>
                <a:lumOff val="-224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AD7791-8771-435E-AC59-17D656E7A01C}">
      <dsp:nvSpPr>
        <dsp:cNvPr id="0" name=""/>
        <dsp:cNvSpPr/>
      </dsp:nvSpPr>
      <dsp:spPr>
        <a:xfrm>
          <a:off x="4336582" y="1282648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439151"/>
                <a:satOff val="4947"/>
                <a:lumOff val="-23739"/>
                <a:alphaOff val="0"/>
                <a:shade val="51000"/>
                <a:satMod val="130000"/>
              </a:schemeClr>
            </a:gs>
            <a:gs pos="80000">
              <a:schemeClr val="accent5">
                <a:hueOff val="1439151"/>
                <a:satOff val="4947"/>
                <a:lumOff val="-23739"/>
                <a:alphaOff val="0"/>
                <a:shade val="93000"/>
                <a:satMod val="130000"/>
              </a:schemeClr>
            </a:gs>
            <a:gs pos="100000">
              <a:schemeClr val="accent5">
                <a:hueOff val="1439151"/>
                <a:satOff val="4947"/>
                <a:lumOff val="-237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F499E6-9102-46FE-991E-F33BCE4578DD}">
      <dsp:nvSpPr>
        <dsp:cNvPr id="0" name=""/>
        <dsp:cNvSpPr/>
      </dsp:nvSpPr>
      <dsp:spPr>
        <a:xfrm>
          <a:off x="4342221" y="150509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514896"/>
                <a:satOff val="5207"/>
                <a:lumOff val="-24989"/>
                <a:alphaOff val="0"/>
                <a:shade val="51000"/>
                <a:satMod val="130000"/>
              </a:schemeClr>
            </a:gs>
            <a:gs pos="80000">
              <a:schemeClr val="accent5">
                <a:hueOff val="1514896"/>
                <a:satOff val="5207"/>
                <a:lumOff val="-24989"/>
                <a:alphaOff val="0"/>
                <a:shade val="93000"/>
                <a:satMod val="130000"/>
              </a:schemeClr>
            </a:gs>
            <a:gs pos="100000">
              <a:schemeClr val="accent5">
                <a:hueOff val="1514896"/>
                <a:satOff val="5207"/>
                <a:lumOff val="-249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349468-3798-40C6-8D3B-6E53CFCDCCEB}">
      <dsp:nvSpPr>
        <dsp:cNvPr id="0" name=""/>
        <dsp:cNvSpPr/>
      </dsp:nvSpPr>
      <dsp:spPr>
        <a:xfrm>
          <a:off x="2319593" y="893822"/>
          <a:ext cx="1290721" cy="1092675"/>
        </a:xfrm>
        <a:prstGeom prst="ellipse">
          <a:avLst/>
        </a:prstGeom>
        <a:gradFill rotWithShape="0">
          <a:gsLst>
            <a:gs pos="0">
              <a:schemeClr val="accent5">
                <a:hueOff val="1590641"/>
                <a:satOff val="5468"/>
                <a:lumOff val="-26238"/>
                <a:alphaOff val="0"/>
                <a:shade val="51000"/>
                <a:satMod val="130000"/>
              </a:schemeClr>
            </a:gs>
            <a:gs pos="80000">
              <a:schemeClr val="accent5">
                <a:hueOff val="1590641"/>
                <a:satOff val="5468"/>
                <a:lumOff val="-26238"/>
                <a:alphaOff val="0"/>
                <a:shade val="93000"/>
                <a:satMod val="130000"/>
              </a:schemeClr>
            </a:gs>
            <a:gs pos="100000">
              <a:schemeClr val="accent5">
                <a:hueOff val="1590641"/>
                <a:satOff val="5468"/>
                <a:lumOff val="-262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analysis	</a:t>
          </a:r>
        </a:p>
      </dsp:txBody>
      <dsp:txXfrm>
        <a:off x="2508615" y="1053841"/>
        <a:ext cx="912677" cy="772637"/>
      </dsp:txXfrm>
    </dsp:sp>
    <dsp:sp modelId="{BCE8DA87-0CBA-4A8D-801D-78AAAE2DB5FE}">
      <dsp:nvSpPr>
        <dsp:cNvPr id="0" name=""/>
        <dsp:cNvSpPr/>
      </dsp:nvSpPr>
      <dsp:spPr>
        <a:xfrm>
          <a:off x="6733277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666385"/>
                <a:satOff val="5728"/>
                <a:lumOff val="-27488"/>
                <a:alphaOff val="0"/>
                <a:shade val="51000"/>
                <a:satMod val="130000"/>
              </a:schemeClr>
            </a:gs>
            <a:gs pos="80000">
              <a:schemeClr val="accent5">
                <a:hueOff val="1666385"/>
                <a:satOff val="5728"/>
                <a:lumOff val="-27488"/>
                <a:alphaOff val="0"/>
                <a:shade val="93000"/>
                <a:satMod val="130000"/>
              </a:schemeClr>
            </a:gs>
            <a:gs pos="100000">
              <a:schemeClr val="accent5">
                <a:hueOff val="1666385"/>
                <a:satOff val="5728"/>
                <a:lumOff val="-274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737B64-7BAE-46D6-9833-B552C9CA5933}">
      <dsp:nvSpPr>
        <dsp:cNvPr id="0" name=""/>
        <dsp:cNvSpPr/>
      </dsp:nvSpPr>
      <dsp:spPr>
        <a:xfrm>
          <a:off x="6572762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742130"/>
                <a:satOff val="5989"/>
                <a:lumOff val="-28737"/>
                <a:alphaOff val="0"/>
                <a:shade val="51000"/>
                <a:satMod val="130000"/>
              </a:schemeClr>
            </a:gs>
            <a:gs pos="80000">
              <a:schemeClr val="accent5">
                <a:hueOff val="1742130"/>
                <a:satOff val="5989"/>
                <a:lumOff val="-28737"/>
                <a:alphaOff val="0"/>
                <a:shade val="93000"/>
                <a:satMod val="130000"/>
              </a:schemeClr>
            </a:gs>
            <a:gs pos="100000">
              <a:schemeClr val="accent5">
                <a:hueOff val="1742130"/>
                <a:satOff val="5989"/>
                <a:lumOff val="-287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F1E382-F654-48F1-8DD9-4AFA5ED13DA1}">
      <dsp:nvSpPr>
        <dsp:cNvPr id="0" name=""/>
        <dsp:cNvSpPr/>
      </dsp:nvSpPr>
      <dsp:spPr>
        <a:xfrm>
          <a:off x="6412247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817875"/>
                <a:satOff val="6249"/>
                <a:lumOff val="-29987"/>
                <a:alphaOff val="0"/>
                <a:shade val="51000"/>
                <a:satMod val="130000"/>
              </a:schemeClr>
            </a:gs>
            <a:gs pos="80000">
              <a:schemeClr val="accent5">
                <a:hueOff val="1817875"/>
                <a:satOff val="6249"/>
                <a:lumOff val="-29987"/>
                <a:alphaOff val="0"/>
                <a:shade val="93000"/>
                <a:satMod val="130000"/>
              </a:schemeClr>
            </a:gs>
            <a:gs pos="100000">
              <a:schemeClr val="accent5">
                <a:hueOff val="1817875"/>
                <a:satOff val="6249"/>
                <a:lumOff val="-2998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569C01-34DB-43BD-A235-FF6E16F9A0B1}">
      <dsp:nvSpPr>
        <dsp:cNvPr id="0" name=""/>
        <dsp:cNvSpPr/>
      </dsp:nvSpPr>
      <dsp:spPr>
        <a:xfrm>
          <a:off x="6251732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893620"/>
                <a:satOff val="6509"/>
                <a:lumOff val="-31236"/>
                <a:alphaOff val="0"/>
                <a:shade val="51000"/>
                <a:satMod val="130000"/>
              </a:schemeClr>
            </a:gs>
            <a:gs pos="80000">
              <a:schemeClr val="accent5">
                <a:hueOff val="1893620"/>
                <a:satOff val="6509"/>
                <a:lumOff val="-31236"/>
                <a:alphaOff val="0"/>
                <a:shade val="93000"/>
                <a:satMod val="130000"/>
              </a:schemeClr>
            </a:gs>
            <a:gs pos="100000">
              <a:schemeClr val="accent5">
                <a:hueOff val="1893620"/>
                <a:satOff val="6509"/>
                <a:lumOff val="-312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89E2DC-57B2-405B-BB85-1D48842F05AA}">
      <dsp:nvSpPr>
        <dsp:cNvPr id="0" name=""/>
        <dsp:cNvSpPr/>
      </dsp:nvSpPr>
      <dsp:spPr>
        <a:xfrm>
          <a:off x="6091217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1969365"/>
                <a:satOff val="6770"/>
                <a:lumOff val="-32485"/>
                <a:alphaOff val="0"/>
                <a:shade val="51000"/>
                <a:satMod val="130000"/>
              </a:schemeClr>
            </a:gs>
            <a:gs pos="80000">
              <a:schemeClr val="accent5">
                <a:hueOff val="1969365"/>
                <a:satOff val="6770"/>
                <a:lumOff val="-32485"/>
                <a:alphaOff val="0"/>
                <a:shade val="93000"/>
                <a:satMod val="130000"/>
              </a:schemeClr>
            </a:gs>
            <a:gs pos="100000">
              <a:schemeClr val="accent5">
                <a:hueOff val="1969365"/>
                <a:satOff val="6770"/>
                <a:lumOff val="-3248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B3A76-A694-4C10-B16E-2A73455693B8}">
      <dsp:nvSpPr>
        <dsp:cNvPr id="0" name=""/>
        <dsp:cNvSpPr/>
      </dsp:nvSpPr>
      <dsp:spPr>
        <a:xfrm>
          <a:off x="5836045" y="1345672"/>
          <a:ext cx="189113" cy="188975"/>
        </a:xfrm>
        <a:prstGeom prst="ellipse">
          <a:avLst/>
        </a:prstGeom>
        <a:gradFill rotWithShape="0">
          <a:gsLst>
            <a:gs pos="0">
              <a:schemeClr val="accent5">
                <a:hueOff val="2045109"/>
                <a:satOff val="7030"/>
                <a:lumOff val="-33735"/>
                <a:alphaOff val="0"/>
                <a:shade val="51000"/>
                <a:satMod val="130000"/>
              </a:schemeClr>
            </a:gs>
            <a:gs pos="80000">
              <a:schemeClr val="accent5">
                <a:hueOff val="2045109"/>
                <a:satOff val="7030"/>
                <a:lumOff val="-33735"/>
                <a:alphaOff val="0"/>
                <a:shade val="93000"/>
                <a:satMod val="130000"/>
              </a:schemeClr>
            </a:gs>
            <a:gs pos="100000">
              <a:schemeClr val="accent5">
                <a:hueOff val="2045109"/>
                <a:satOff val="7030"/>
                <a:lumOff val="-337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9006A0-FDB8-4533-8CA6-A81F30A44589}">
      <dsp:nvSpPr>
        <dsp:cNvPr id="0" name=""/>
        <dsp:cNvSpPr/>
      </dsp:nvSpPr>
      <dsp:spPr>
        <a:xfrm>
          <a:off x="6579207" y="1197723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120854"/>
                <a:satOff val="7290"/>
                <a:lumOff val="-34984"/>
                <a:alphaOff val="0"/>
                <a:shade val="51000"/>
                <a:satMod val="130000"/>
              </a:schemeClr>
            </a:gs>
            <a:gs pos="80000">
              <a:schemeClr val="accent5">
                <a:hueOff val="2120854"/>
                <a:satOff val="7290"/>
                <a:lumOff val="-34984"/>
                <a:alphaOff val="0"/>
                <a:shade val="93000"/>
                <a:satMod val="130000"/>
              </a:schemeClr>
            </a:gs>
            <a:gs pos="100000">
              <a:schemeClr val="accent5">
                <a:hueOff val="2120854"/>
                <a:satOff val="7290"/>
                <a:lumOff val="-349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193F57-9C84-4D1C-B1AF-4D866186ACC3}">
      <dsp:nvSpPr>
        <dsp:cNvPr id="0" name=""/>
        <dsp:cNvSpPr/>
      </dsp:nvSpPr>
      <dsp:spPr>
        <a:xfrm>
          <a:off x="6579207" y="1589542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196599"/>
                <a:satOff val="7551"/>
                <a:lumOff val="-36234"/>
                <a:alphaOff val="0"/>
                <a:shade val="51000"/>
                <a:satMod val="130000"/>
              </a:schemeClr>
            </a:gs>
            <a:gs pos="80000">
              <a:schemeClr val="accent5">
                <a:hueOff val="2196599"/>
                <a:satOff val="7551"/>
                <a:lumOff val="-36234"/>
                <a:alphaOff val="0"/>
                <a:shade val="93000"/>
                <a:satMod val="130000"/>
              </a:schemeClr>
            </a:gs>
            <a:gs pos="100000">
              <a:schemeClr val="accent5">
                <a:hueOff val="2196599"/>
                <a:satOff val="7551"/>
                <a:lumOff val="-362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D731AF-EE1E-4249-9D82-F79CE875DB7B}">
      <dsp:nvSpPr>
        <dsp:cNvPr id="0" name=""/>
        <dsp:cNvSpPr/>
      </dsp:nvSpPr>
      <dsp:spPr>
        <a:xfrm>
          <a:off x="6663593" y="1282648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272344"/>
                <a:satOff val="7811"/>
                <a:lumOff val="-37483"/>
                <a:alphaOff val="0"/>
                <a:shade val="51000"/>
                <a:satMod val="130000"/>
              </a:schemeClr>
            </a:gs>
            <a:gs pos="80000">
              <a:schemeClr val="accent5">
                <a:hueOff val="2272344"/>
                <a:satOff val="7811"/>
                <a:lumOff val="-37483"/>
                <a:alphaOff val="0"/>
                <a:shade val="93000"/>
                <a:satMod val="130000"/>
              </a:schemeClr>
            </a:gs>
            <a:gs pos="100000">
              <a:schemeClr val="accent5">
                <a:hueOff val="2272344"/>
                <a:satOff val="7811"/>
                <a:lumOff val="-374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5F6277-2090-4147-A3C7-D02068ED0292}">
      <dsp:nvSpPr>
        <dsp:cNvPr id="0" name=""/>
        <dsp:cNvSpPr/>
      </dsp:nvSpPr>
      <dsp:spPr>
        <a:xfrm>
          <a:off x="6669233" y="150509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348088"/>
                <a:satOff val="8072"/>
                <a:lumOff val="-38733"/>
                <a:alphaOff val="0"/>
                <a:shade val="51000"/>
                <a:satMod val="130000"/>
              </a:schemeClr>
            </a:gs>
            <a:gs pos="80000">
              <a:schemeClr val="accent5">
                <a:hueOff val="2348088"/>
                <a:satOff val="8072"/>
                <a:lumOff val="-38733"/>
                <a:alphaOff val="0"/>
                <a:shade val="93000"/>
                <a:satMod val="130000"/>
              </a:schemeClr>
            </a:gs>
            <a:gs pos="100000">
              <a:schemeClr val="accent5">
                <a:hueOff val="2348088"/>
                <a:satOff val="8072"/>
                <a:lumOff val="-387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1BF7D2-E897-4E5A-83AE-656274269E82}">
      <dsp:nvSpPr>
        <dsp:cNvPr id="0" name=""/>
        <dsp:cNvSpPr/>
      </dsp:nvSpPr>
      <dsp:spPr>
        <a:xfrm>
          <a:off x="4652415" y="882943"/>
          <a:ext cx="1279100" cy="1114432"/>
        </a:xfrm>
        <a:prstGeom prst="ellipse">
          <a:avLst/>
        </a:prstGeom>
        <a:gradFill rotWithShape="0">
          <a:gsLst>
            <a:gs pos="0">
              <a:schemeClr val="accent5">
                <a:hueOff val="2423833"/>
                <a:satOff val="8332"/>
                <a:lumOff val="-39982"/>
                <a:alphaOff val="0"/>
                <a:shade val="51000"/>
                <a:satMod val="130000"/>
              </a:schemeClr>
            </a:gs>
            <a:gs pos="80000">
              <a:schemeClr val="accent5">
                <a:hueOff val="2423833"/>
                <a:satOff val="8332"/>
                <a:lumOff val="-39982"/>
                <a:alphaOff val="0"/>
                <a:shade val="93000"/>
                <a:satMod val="130000"/>
              </a:schemeClr>
            </a:gs>
            <a:gs pos="100000">
              <a:schemeClr val="accent5">
                <a:hueOff val="2423833"/>
                <a:satOff val="8332"/>
                <a:lumOff val="-3998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Big data analysis</a:t>
          </a:r>
        </a:p>
      </dsp:txBody>
      <dsp:txXfrm>
        <a:off x="4839735" y="1046148"/>
        <a:ext cx="904460" cy="788022"/>
      </dsp:txXfrm>
    </dsp:sp>
    <dsp:sp modelId="{9E35C15C-D864-4266-89AD-A3CF1104BC29}">
      <dsp:nvSpPr>
        <dsp:cNvPr id="0" name=""/>
        <dsp:cNvSpPr/>
      </dsp:nvSpPr>
      <dsp:spPr>
        <a:xfrm>
          <a:off x="9037793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499578"/>
                <a:satOff val="8592"/>
                <a:lumOff val="-41232"/>
                <a:alphaOff val="0"/>
                <a:shade val="51000"/>
                <a:satMod val="130000"/>
              </a:schemeClr>
            </a:gs>
            <a:gs pos="80000">
              <a:schemeClr val="accent5">
                <a:hueOff val="2499578"/>
                <a:satOff val="8592"/>
                <a:lumOff val="-41232"/>
                <a:alphaOff val="0"/>
                <a:shade val="93000"/>
                <a:satMod val="130000"/>
              </a:schemeClr>
            </a:gs>
            <a:gs pos="100000">
              <a:schemeClr val="accent5">
                <a:hueOff val="2499578"/>
                <a:satOff val="8592"/>
                <a:lumOff val="-4123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1636EE-8F98-4478-B5A4-BCCA369525ED}">
      <dsp:nvSpPr>
        <dsp:cNvPr id="0" name=""/>
        <dsp:cNvSpPr/>
      </dsp:nvSpPr>
      <dsp:spPr>
        <a:xfrm>
          <a:off x="8877278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575323"/>
                <a:satOff val="8853"/>
                <a:lumOff val="-42481"/>
                <a:alphaOff val="0"/>
                <a:shade val="51000"/>
                <a:satMod val="130000"/>
              </a:schemeClr>
            </a:gs>
            <a:gs pos="80000">
              <a:schemeClr val="accent5">
                <a:hueOff val="2575323"/>
                <a:satOff val="8853"/>
                <a:lumOff val="-42481"/>
                <a:alphaOff val="0"/>
                <a:shade val="93000"/>
                <a:satMod val="130000"/>
              </a:schemeClr>
            </a:gs>
            <a:gs pos="100000">
              <a:schemeClr val="accent5">
                <a:hueOff val="2575323"/>
                <a:satOff val="8853"/>
                <a:lumOff val="-424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3524E5-BF91-4130-8ABD-8582CF3AA82B}">
      <dsp:nvSpPr>
        <dsp:cNvPr id="0" name=""/>
        <dsp:cNvSpPr/>
      </dsp:nvSpPr>
      <dsp:spPr>
        <a:xfrm>
          <a:off x="8716763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651068"/>
                <a:satOff val="9113"/>
                <a:lumOff val="-43730"/>
                <a:alphaOff val="0"/>
                <a:shade val="51000"/>
                <a:satMod val="130000"/>
              </a:schemeClr>
            </a:gs>
            <a:gs pos="80000">
              <a:schemeClr val="accent5">
                <a:hueOff val="2651068"/>
                <a:satOff val="9113"/>
                <a:lumOff val="-43730"/>
                <a:alphaOff val="0"/>
                <a:shade val="93000"/>
                <a:satMod val="130000"/>
              </a:schemeClr>
            </a:gs>
            <a:gs pos="100000">
              <a:schemeClr val="accent5">
                <a:hueOff val="2651068"/>
                <a:satOff val="9113"/>
                <a:lumOff val="-437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C96D25-AA34-4134-A69E-861C8CA94B4D}">
      <dsp:nvSpPr>
        <dsp:cNvPr id="0" name=""/>
        <dsp:cNvSpPr/>
      </dsp:nvSpPr>
      <dsp:spPr>
        <a:xfrm>
          <a:off x="8556248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726812"/>
                <a:satOff val="9373"/>
                <a:lumOff val="-44980"/>
                <a:alphaOff val="0"/>
                <a:shade val="51000"/>
                <a:satMod val="130000"/>
              </a:schemeClr>
            </a:gs>
            <a:gs pos="80000">
              <a:schemeClr val="accent5">
                <a:hueOff val="2726812"/>
                <a:satOff val="9373"/>
                <a:lumOff val="-44980"/>
                <a:alphaOff val="0"/>
                <a:shade val="93000"/>
                <a:satMod val="130000"/>
              </a:schemeClr>
            </a:gs>
            <a:gs pos="100000">
              <a:schemeClr val="accent5">
                <a:hueOff val="2726812"/>
                <a:satOff val="9373"/>
                <a:lumOff val="-449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58D6C0-6BF9-470B-81F4-E7D4E23D65A7}">
      <dsp:nvSpPr>
        <dsp:cNvPr id="0" name=""/>
        <dsp:cNvSpPr/>
      </dsp:nvSpPr>
      <dsp:spPr>
        <a:xfrm>
          <a:off x="8395733" y="139291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802557"/>
                <a:satOff val="9634"/>
                <a:lumOff val="-46229"/>
                <a:alphaOff val="0"/>
                <a:shade val="51000"/>
                <a:satMod val="130000"/>
              </a:schemeClr>
            </a:gs>
            <a:gs pos="80000">
              <a:schemeClr val="accent5">
                <a:hueOff val="2802557"/>
                <a:satOff val="9634"/>
                <a:lumOff val="-46229"/>
                <a:alphaOff val="0"/>
                <a:shade val="93000"/>
                <a:satMod val="130000"/>
              </a:schemeClr>
            </a:gs>
            <a:gs pos="100000">
              <a:schemeClr val="accent5">
                <a:hueOff val="2802557"/>
                <a:satOff val="9634"/>
                <a:lumOff val="-462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31D863-2A19-434C-8CC5-A64417F56B98}">
      <dsp:nvSpPr>
        <dsp:cNvPr id="0" name=""/>
        <dsp:cNvSpPr/>
      </dsp:nvSpPr>
      <dsp:spPr>
        <a:xfrm>
          <a:off x="8140561" y="1345672"/>
          <a:ext cx="189113" cy="188975"/>
        </a:xfrm>
        <a:prstGeom prst="ellipse">
          <a:avLst/>
        </a:prstGeom>
        <a:gradFill rotWithShape="0">
          <a:gsLst>
            <a:gs pos="0">
              <a:schemeClr val="accent5">
                <a:hueOff val="2878302"/>
                <a:satOff val="9894"/>
                <a:lumOff val="-47479"/>
                <a:alphaOff val="0"/>
                <a:shade val="51000"/>
                <a:satMod val="130000"/>
              </a:schemeClr>
            </a:gs>
            <a:gs pos="80000">
              <a:schemeClr val="accent5">
                <a:hueOff val="2878302"/>
                <a:satOff val="9894"/>
                <a:lumOff val="-47479"/>
                <a:alphaOff val="0"/>
                <a:shade val="93000"/>
                <a:satMod val="130000"/>
              </a:schemeClr>
            </a:gs>
            <a:gs pos="100000">
              <a:schemeClr val="accent5">
                <a:hueOff val="2878302"/>
                <a:satOff val="9894"/>
                <a:lumOff val="-474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CAF4F6-4548-488E-9188-1793C560CD2F}">
      <dsp:nvSpPr>
        <dsp:cNvPr id="0" name=""/>
        <dsp:cNvSpPr/>
      </dsp:nvSpPr>
      <dsp:spPr>
        <a:xfrm>
          <a:off x="8883723" y="1197723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2954047"/>
                <a:satOff val="10155"/>
                <a:lumOff val="-48728"/>
                <a:alphaOff val="0"/>
                <a:shade val="51000"/>
                <a:satMod val="130000"/>
              </a:schemeClr>
            </a:gs>
            <a:gs pos="80000">
              <a:schemeClr val="accent5">
                <a:hueOff val="2954047"/>
                <a:satOff val="10155"/>
                <a:lumOff val="-48728"/>
                <a:alphaOff val="0"/>
                <a:shade val="93000"/>
                <a:satMod val="130000"/>
              </a:schemeClr>
            </a:gs>
            <a:gs pos="100000">
              <a:schemeClr val="accent5">
                <a:hueOff val="2954047"/>
                <a:satOff val="10155"/>
                <a:lumOff val="-487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2B6AA0-8047-41CD-AAB8-FE54C54DAA23}">
      <dsp:nvSpPr>
        <dsp:cNvPr id="0" name=""/>
        <dsp:cNvSpPr/>
      </dsp:nvSpPr>
      <dsp:spPr>
        <a:xfrm>
          <a:off x="8883723" y="1589542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3029792"/>
                <a:satOff val="10415"/>
                <a:lumOff val="-49978"/>
                <a:alphaOff val="0"/>
                <a:shade val="51000"/>
                <a:satMod val="130000"/>
              </a:schemeClr>
            </a:gs>
            <a:gs pos="80000">
              <a:schemeClr val="accent5">
                <a:hueOff val="3029792"/>
                <a:satOff val="10415"/>
                <a:lumOff val="-49978"/>
                <a:alphaOff val="0"/>
                <a:shade val="93000"/>
                <a:satMod val="130000"/>
              </a:schemeClr>
            </a:gs>
            <a:gs pos="100000">
              <a:schemeClr val="accent5">
                <a:hueOff val="3029792"/>
                <a:satOff val="10415"/>
                <a:lumOff val="-499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C932E6-451A-4D20-B2D4-BF2C8BB548AA}">
      <dsp:nvSpPr>
        <dsp:cNvPr id="0" name=""/>
        <dsp:cNvSpPr/>
      </dsp:nvSpPr>
      <dsp:spPr>
        <a:xfrm>
          <a:off x="8968109" y="1282648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3105536"/>
                <a:satOff val="10675"/>
                <a:lumOff val="-51227"/>
                <a:alphaOff val="0"/>
                <a:shade val="51000"/>
                <a:satMod val="130000"/>
              </a:schemeClr>
            </a:gs>
            <a:gs pos="80000">
              <a:schemeClr val="accent5">
                <a:hueOff val="3105536"/>
                <a:satOff val="10675"/>
                <a:lumOff val="-51227"/>
                <a:alphaOff val="0"/>
                <a:shade val="93000"/>
                <a:satMod val="130000"/>
              </a:schemeClr>
            </a:gs>
            <a:gs pos="100000">
              <a:schemeClr val="accent5">
                <a:hueOff val="3105536"/>
                <a:satOff val="10675"/>
                <a:lumOff val="-5122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92724A-032A-4C55-8D50-B71CC519697F}">
      <dsp:nvSpPr>
        <dsp:cNvPr id="0" name=""/>
        <dsp:cNvSpPr/>
      </dsp:nvSpPr>
      <dsp:spPr>
        <a:xfrm>
          <a:off x="8973749" y="1505096"/>
          <a:ext cx="94456" cy="94487"/>
        </a:xfrm>
        <a:prstGeom prst="ellipse">
          <a:avLst/>
        </a:prstGeom>
        <a:gradFill rotWithShape="0">
          <a:gsLst>
            <a:gs pos="0">
              <a:schemeClr val="accent5">
                <a:hueOff val="3181281"/>
                <a:satOff val="10936"/>
                <a:lumOff val="-52477"/>
                <a:alphaOff val="0"/>
                <a:shade val="51000"/>
                <a:satMod val="130000"/>
              </a:schemeClr>
            </a:gs>
            <a:gs pos="80000">
              <a:schemeClr val="accent5">
                <a:hueOff val="3181281"/>
                <a:satOff val="10936"/>
                <a:lumOff val="-52477"/>
                <a:alphaOff val="0"/>
                <a:shade val="93000"/>
                <a:satMod val="130000"/>
              </a:schemeClr>
            </a:gs>
            <a:gs pos="100000">
              <a:schemeClr val="accent5">
                <a:hueOff val="3181281"/>
                <a:satOff val="10936"/>
                <a:lumOff val="-524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A4DCB-90EE-4B23-82DD-BA894C3E09F3}">
      <dsp:nvSpPr>
        <dsp:cNvPr id="0" name=""/>
        <dsp:cNvSpPr/>
      </dsp:nvSpPr>
      <dsp:spPr>
        <a:xfrm>
          <a:off x="6979426" y="873265"/>
          <a:ext cx="1234109" cy="1133789"/>
        </a:xfrm>
        <a:prstGeom prst="ellipse">
          <a:avLst/>
        </a:prstGeom>
        <a:gradFill rotWithShape="0">
          <a:gsLst>
            <a:gs pos="0">
              <a:schemeClr val="accent5">
                <a:hueOff val="3257026"/>
                <a:satOff val="11196"/>
                <a:lumOff val="-53726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26"/>
                <a:satOff val="11196"/>
                <a:lumOff val="-5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26"/>
                <a:satOff val="11196"/>
                <a:lumOff val="-53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Smart data analysis</a:t>
          </a:r>
        </a:p>
      </dsp:txBody>
      <dsp:txXfrm>
        <a:off x="7160157" y="1039305"/>
        <a:ext cx="872647" cy="801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97196-5504-4078-87E4-287A0C4CCA6B}">
      <dsp:nvSpPr>
        <dsp:cNvPr id="0" name=""/>
        <dsp:cNvSpPr/>
      </dsp:nvSpPr>
      <dsp:spPr>
        <a:xfrm>
          <a:off x="6983979" y="899270"/>
          <a:ext cx="2090150" cy="209025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57F63F-1178-4959-92A8-3C52E20B6075}">
      <dsp:nvSpPr>
        <dsp:cNvPr id="0" name=""/>
        <dsp:cNvSpPr/>
      </dsp:nvSpPr>
      <dsp:spPr>
        <a:xfrm>
          <a:off x="7084406" y="973601"/>
          <a:ext cx="1951225" cy="19508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Patent/IP Analytics</a:t>
          </a:r>
        </a:p>
      </dsp:txBody>
      <dsp:txXfrm>
        <a:off x="7363153" y="1252351"/>
        <a:ext cx="1393732" cy="1393382"/>
      </dsp:txXfrm>
    </dsp:sp>
    <dsp:sp modelId="{DBFEF729-BC1A-4ADF-BDDA-BED3601D46FB}">
      <dsp:nvSpPr>
        <dsp:cNvPr id="0" name=""/>
        <dsp:cNvSpPr/>
      </dsp:nvSpPr>
      <dsp:spPr>
        <a:xfrm rot="2700000">
          <a:off x="4814937" y="899123"/>
          <a:ext cx="2090184" cy="2090184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1085675"/>
                <a:satOff val="3732"/>
                <a:lumOff val="-17909"/>
                <a:alphaOff val="0"/>
                <a:shade val="51000"/>
                <a:satMod val="130000"/>
              </a:schemeClr>
            </a:gs>
            <a:gs pos="80000">
              <a:schemeClr val="accent5">
                <a:hueOff val="1085675"/>
                <a:satOff val="3732"/>
                <a:lumOff val="-17909"/>
                <a:alphaOff val="0"/>
                <a:shade val="93000"/>
                <a:satMod val="130000"/>
              </a:schemeClr>
            </a:gs>
            <a:gs pos="100000">
              <a:schemeClr val="accent5">
                <a:hueOff val="1085675"/>
                <a:satOff val="3732"/>
                <a:lumOff val="-1790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910A55-8278-4C9F-AA6A-58CDDA1D5309}">
      <dsp:nvSpPr>
        <dsp:cNvPr id="0" name=""/>
        <dsp:cNvSpPr/>
      </dsp:nvSpPr>
      <dsp:spPr>
        <a:xfrm>
          <a:off x="4968560" y="936105"/>
          <a:ext cx="1951225" cy="19508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1085675"/>
              <a:satOff val="3732"/>
              <a:lumOff val="-1790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Patent Information Search and manual results analysis</a:t>
          </a:r>
        </a:p>
      </dsp:txBody>
      <dsp:txXfrm>
        <a:off x="5247306" y="1214855"/>
        <a:ext cx="1393732" cy="1393382"/>
      </dsp:txXfrm>
    </dsp:sp>
    <dsp:sp modelId="{45AB9552-7438-473C-8B7D-88C49A1713EB}">
      <dsp:nvSpPr>
        <dsp:cNvPr id="0" name=""/>
        <dsp:cNvSpPr/>
      </dsp:nvSpPr>
      <dsp:spPr>
        <a:xfrm rot="2700000">
          <a:off x="2663839" y="899123"/>
          <a:ext cx="2090184" cy="2090184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2171351"/>
                <a:satOff val="7464"/>
                <a:lumOff val="-35817"/>
                <a:alphaOff val="0"/>
                <a:shade val="51000"/>
                <a:satMod val="130000"/>
              </a:schemeClr>
            </a:gs>
            <a:gs pos="80000">
              <a:schemeClr val="accent5">
                <a:hueOff val="2171351"/>
                <a:satOff val="7464"/>
                <a:lumOff val="-35817"/>
                <a:alphaOff val="0"/>
                <a:shade val="93000"/>
                <a:satMod val="130000"/>
              </a:schemeClr>
            </a:gs>
            <a:gs pos="100000">
              <a:schemeClr val="accent5">
                <a:hueOff val="2171351"/>
                <a:satOff val="7464"/>
                <a:lumOff val="-358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7D439E-756B-420E-BC8E-5B400105180A}">
      <dsp:nvSpPr>
        <dsp:cNvPr id="0" name=""/>
        <dsp:cNvSpPr/>
      </dsp:nvSpPr>
      <dsp:spPr>
        <a:xfrm>
          <a:off x="2733766" y="968958"/>
          <a:ext cx="1951225" cy="19508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2171351"/>
              <a:satOff val="7464"/>
              <a:lumOff val="-3581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Consultation of individual scientific literature</a:t>
          </a:r>
        </a:p>
      </dsp:txBody>
      <dsp:txXfrm>
        <a:off x="3012513" y="1247707"/>
        <a:ext cx="1393732" cy="1393382"/>
      </dsp:txXfrm>
    </dsp:sp>
    <dsp:sp modelId="{E1FAE13F-3F44-4F11-9964-7C23A5BE16DD}">
      <dsp:nvSpPr>
        <dsp:cNvPr id="0" name=""/>
        <dsp:cNvSpPr/>
      </dsp:nvSpPr>
      <dsp:spPr>
        <a:xfrm rot="2700000">
          <a:off x="503777" y="899123"/>
          <a:ext cx="2090184" cy="2090184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3257026"/>
                <a:satOff val="11196"/>
                <a:lumOff val="-53726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26"/>
                <a:satOff val="11196"/>
                <a:lumOff val="-5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26"/>
                <a:satOff val="11196"/>
                <a:lumOff val="-53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75AB35-B5A8-4FA1-A5C0-F4907ACAF1F1}">
      <dsp:nvSpPr>
        <dsp:cNvPr id="0" name=""/>
        <dsp:cNvSpPr/>
      </dsp:nvSpPr>
      <dsp:spPr>
        <a:xfrm>
          <a:off x="576066" y="967709"/>
          <a:ext cx="1951225" cy="19508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257026"/>
              <a:satOff val="11196"/>
              <a:lumOff val="-537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Tradition/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Intuition/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Interests/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Rumors</a:t>
          </a:r>
        </a:p>
      </dsp:txBody>
      <dsp:txXfrm>
        <a:off x="854812" y="1246459"/>
        <a:ext cx="1393732" cy="1393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13533-3DAD-4A7A-8246-1BF949A90AD6}">
      <dsp:nvSpPr>
        <dsp:cNvPr id="0" name=""/>
        <dsp:cNvSpPr/>
      </dsp:nvSpPr>
      <dsp:spPr>
        <a:xfrm>
          <a:off x="1785" y="572938"/>
          <a:ext cx="2175867" cy="87034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Raw Data	</a:t>
          </a:r>
        </a:p>
      </dsp:txBody>
      <dsp:txXfrm>
        <a:off x="436958" y="572938"/>
        <a:ext cx="1305521" cy="870346"/>
      </dsp:txXfrm>
    </dsp:sp>
    <dsp:sp modelId="{2602CDEF-E84D-417A-9496-08574C00E634}">
      <dsp:nvSpPr>
        <dsp:cNvPr id="0" name=""/>
        <dsp:cNvSpPr/>
      </dsp:nvSpPr>
      <dsp:spPr>
        <a:xfrm>
          <a:off x="1960066" y="572938"/>
          <a:ext cx="2175867" cy="870346"/>
        </a:xfrm>
        <a:prstGeom prst="chevron">
          <a:avLst/>
        </a:prstGeom>
        <a:solidFill>
          <a:schemeClr val="accent5">
            <a:hueOff val="1628513"/>
            <a:satOff val="5598"/>
            <a:lumOff val="-2686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Patent Search</a:t>
          </a:r>
        </a:p>
      </dsp:txBody>
      <dsp:txXfrm>
        <a:off x="2395239" y="572938"/>
        <a:ext cx="1305521" cy="870346"/>
      </dsp:txXfrm>
    </dsp:sp>
    <dsp:sp modelId="{C2770531-9635-4CFC-B724-3A58D9F77E62}">
      <dsp:nvSpPr>
        <dsp:cNvPr id="0" name=""/>
        <dsp:cNvSpPr/>
      </dsp:nvSpPr>
      <dsp:spPr>
        <a:xfrm>
          <a:off x="3918346" y="572938"/>
          <a:ext cx="2175867" cy="870346"/>
        </a:xfrm>
        <a:prstGeom prst="chevron">
          <a:avLst/>
        </a:prstGeom>
        <a:solidFill>
          <a:schemeClr val="accent5">
            <a:hueOff val="3257026"/>
            <a:satOff val="11196"/>
            <a:lumOff val="-5372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Patent Analysis</a:t>
          </a:r>
        </a:p>
      </dsp:txBody>
      <dsp:txXfrm>
        <a:off x="4353519" y="572938"/>
        <a:ext cx="1305521" cy="870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97F09-CBDE-41D8-98AB-D33361159EC4}">
      <dsp:nvSpPr>
        <dsp:cNvPr id="0" name=""/>
        <dsp:cNvSpPr/>
      </dsp:nvSpPr>
      <dsp:spPr>
        <a:xfrm>
          <a:off x="412732" y="16926"/>
          <a:ext cx="7404134" cy="1076768"/>
        </a:xfrm>
        <a:prstGeom prst="rightArrow">
          <a:avLst>
            <a:gd name="adj1" fmla="val 5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09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2010-2017</a:t>
          </a:r>
        </a:p>
      </dsp:txBody>
      <dsp:txXfrm>
        <a:off x="412732" y="286118"/>
        <a:ext cx="7134942" cy="538384"/>
      </dsp:txXfrm>
    </dsp:sp>
    <dsp:sp modelId="{D9AA9508-5D8B-4F62-B7E1-38E5D881AC1F}">
      <dsp:nvSpPr>
        <dsp:cNvPr id="0" name=""/>
        <dsp:cNvSpPr/>
      </dsp:nvSpPr>
      <dsp:spPr>
        <a:xfrm>
          <a:off x="412732" y="884256"/>
          <a:ext cx="1368432" cy="1977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WIPO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Patent Landscape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Reports</a:t>
          </a:r>
        </a:p>
      </dsp:txBody>
      <dsp:txXfrm>
        <a:off x="412732" y="884256"/>
        <a:ext cx="1368432" cy="1977120"/>
      </dsp:txXfrm>
    </dsp:sp>
    <dsp:sp modelId="{6AB8AA85-FF44-4663-9A1A-17FC03DEBC3F}">
      <dsp:nvSpPr>
        <dsp:cNvPr id="0" name=""/>
        <dsp:cNvSpPr/>
      </dsp:nvSpPr>
      <dsp:spPr>
        <a:xfrm>
          <a:off x="1768190" y="375804"/>
          <a:ext cx="1511075" cy="1076768"/>
        </a:xfrm>
        <a:prstGeom prst="rightArrow">
          <a:avLst>
            <a:gd name="adj1" fmla="val 50000"/>
            <a:gd name="adj2" fmla="val 50000"/>
          </a:avLst>
        </a:prstGeom>
        <a:solidFill>
          <a:srgbClr val="0070C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09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2013-2014</a:t>
          </a:r>
        </a:p>
      </dsp:txBody>
      <dsp:txXfrm>
        <a:off x="1768190" y="644996"/>
        <a:ext cx="1241883" cy="538384"/>
      </dsp:txXfrm>
    </dsp:sp>
    <dsp:sp modelId="{1A9E5F94-5E5C-4A26-9058-7818D001C294}">
      <dsp:nvSpPr>
        <dsp:cNvPr id="0" name=""/>
        <dsp:cNvSpPr/>
      </dsp:nvSpPr>
      <dsp:spPr>
        <a:xfrm>
          <a:off x="1822247" y="1243318"/>
          <a:ext cx="1368432" cy="1977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3600000"/>
              <a:satOff val="-12501"/>
              <a:lumOff val="1500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Guidelines for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Preparing</a:t>
          </a:r>
          <a:br>
            <a:rPr lang="es-ES" sz="1600" kern="1200">
              <a:latin typeface="Calibri"/>
              <a:ea typeface="+mn-ea"/>
              <a:cs typeface="+mn-cs"/>
            </a:rPr>
          </a:br>
          <a:r>
            <a:rPr lang="es-ES" sz="1600" kern="1200">
              <a:latin typeface="Calibri"/>
              <a:ea typeface="+mn-ea"/>
              <a:cs typeface="+mn-cs"/>
            </a:rPr>
            <a:t>Patent Landscape </a:t>
          </a:r>
          <a:br>
            <a:rPr lang="es-ES" sz="1600" kern="1200">
              <a:latin typeface="Calibri"/>
              <a:ea typeface="+mn-ea"/>
              <a:cs typeface="+mn-cs"/>
            </a:rPr>
          </a:br>
          <a:r>
            <a:rPr lang="es-ES" sz="1600" kern="1200">
              <a:latin typeface="Calibri"/>
              <a:ea typeface="+mn-ea"/>
              <a:cs typeface="+mn-cs"/>
            </a:rPr>
            <a:t>Reports</a:t>
          </a:r>
        </a:p>
      </dsp:txBody>
      <dsp:txXfrm>
        <a:off x="1822247" y="1243318"/>
        <a:ext cx="1368432" cy="1977120"/>
      </dsp:txXfrm>
    </dsp:sp>
    <dsp:sp modelId="{C99298B3-126A-4834-9604-6747C6A30986}">
      <dsp:nvSpPr>
        <dsp:cNvPr id="0" name=""/>
        <dsp:cNvSpPr/>
      </dsp:nvSpPr>
      <dsp:spPr>
        <a:xfrm>
          <a:off x="3200714" y="734855"/>
          <a:ext cx="2816549" cy="1076768"/>
        </a:xfrm>
        <a:prstGeom prst="rightArrow">
          <a:avLst>
            <a:gd name="adj1" fmla="val 50000"/>
            <a:gd name="adj2" fmla="val 50000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09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2015-2016</a:t>
          </a:r>
        </a:p>
      </dsp:txBody>
      <dsp:txXfrm>
        <a:off x="3200714" y="1004047"/>
        <a:ext cx="2547357" cy="538384"/>
      </dsp:txXfrm>
    </dsp:sp>
    <dsp:sp modelId="{D23BC5DD-4ADC-4297-9999-65049ED2876F}">
      <dsp:nvSpPr>
        <dsp:cNvPr id="0" name=""/>
        <dsp:cNvSpPr/>
      </dsp:nvSpPr>
      <dsp:spPr>
        <a:xfrm>
          <a:off x="3202136" y="1643859"/>
          <a:ext cx="1459487" cy="1977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7200000"/>
              <a:satOff val="-25001"/>
              <a:lumOff val="30001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Manual on Free and Open Source Tools for Patent Analytics</a:t>
          </a:r>
        </a:p>
      </dsp:txBody>
      <dsp:txXfrm>
        <a:off x="3202136" y="1643859"/>
        <a:ext cx="1459487" cy="1977120"/>
      </dsp:txXfrm>
    </dsp:sp>
    <dsp:sp modelId="{E0DE9985-74D7-457C-ABEC-8DCEDD44D839}">
      <dsp:nvSpPr>
        <dsp:cNvPr id="0" name=""/>
        <dsp:cNvSpPr/>
      </dsp:nvSpPr>
      <dsp:spPr>
        <a:xfrm>
          <a:off x="4518325" y="1132486"/>
          <a:ext cx="3298541" cy="1076768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lumMod val="50000"/>
          </a:schemeClr>
        </a:solidFill>
        <a:ln>
          <a:solidFill>
            <a:schemeClr val="accent1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09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2016 - .....</a:t>
          </a:r>
        </a:p>
      </dsp:txBody>
      <dsp:txXfrm>
        <a:off x="4518325" y="1401678"/>
        <a:ext cx="3029349" cy="538384"/>
      </dsp:txXfrm>
    </dsp:sp>
    <dsp:sp modelId="{BE4A2125-0C8B-4E9C-B7A3-7B8D7FC4850E}">
      <dsp:nvSpPr>
        <dsp:cNvPr id="0" name=""/>
        <dsp:cNvSpPr/>
      </dsp:nvSpPr>
      <dsp:spPr>
        <a:xfrm>
          <a:off x="4518325" y="1961440"/>
          <a:ext cx="1368432" cy="1977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0800000"/>
              <a:satOff val="-37502"/>
              <a:lumOff val="45001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Patent Analysis trainings in the TISCs</a:t>
          </a:r>
        </a:p>
      </dsp:txBody>
      <dsp:txXfrm>
        <a:off x="4518325" y="1961440"/>
        <a:ext cx="1368432" cy="1977120"/>
      </dsp:txXfrm>
    </dsp:sp>
    <dsp:sp modelId="{5E7F2F5E-CD4B-4931-A4FC-8E33BF565A33}">
      <dsp:nvSpPr>
        <dsp:cNvPr id="0" name=""/>
        <dsp:cNvSpPr/>
      </dsp:nvSpPr>
      <dsp:spPr>
        <a:xfrm>
          <a:off x="5886609" y="1491547"/>
          <a:ext cx="1930257" cy="1076768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lumMod val="9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09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2017.....</a:t>
          </a:r>
        </a:p>
      </dsp:txBody>
      <dsp:txXfrm>
        <a:off x="5886609" y="1760739"/>
        <a:ext cx="1661065" cy="538384"/>
      </dsp:txXfrm>
    </dsp:sp>
    <dsp:sp modelId="{70056953-535C-47D1-A0EF-5A0BEB4AFD48}">
      <dsp:nvSpPr>
        <dsp:cNvPr id="0" name=""/>
        <dsp:cNvSpPr/>
      </dsp:nvSpPr>
      <dsp:spPr>
        <a:xfrm>
          <a:off x="5886609" y="2320502"/>
          <a:ext cx="1368432" cy="1977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4400000"/>
              <a:satOff val="-50003"/>
              <a:lumOff val="60001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Calibri"/>
              <a:ea typeface="+mn-ea"/>
              <a:cs typeface="+mn-cs"/>
            </a:rPr>
            <a:t>Provision on patent analysis services by TISCs</a:t>
          </a:r>
        </a:p>
      </dsp:txBody>
      <dsp:txXfrm>
        <a:off x="5886609" y="2320502"/>
        <a:ext cx="1368432" cy="1977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1741E-6A27-4728-9CB2-65C64761236E}">
      <dsp:nvSpPr>
        <dsp:cNvPr id="0" name=""/>
        <dsp:cNvSpPr/>
      </dsp:nvSpPr>
      <dsp:spPr>
        <a:xfrm>
          <a:off x="3765206" y="-40111"/>
          <a:ext cx="1293989" cy="6968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>
                  <a:lumMod val="85000"/>
                </a:schemeClr>
              </a:solidFill>
            </a:rPr>
            <a:t>Understanding of technical subject matter</a:t>
          </a:r>
        </a:p>
      </dsp:txBody>
      <dsp:txXfrm>
        <a:off x="3799224" y="-6093"/>
        <a:ext cx="1225953" cy="628823"/>
      </dsp:txXfrm>
    </dsp:sp>
    <dsp:sp modelId="{6074F8EA-753D-4137-9B9A-01840E57E502}">
      <dsp:nvSpPr>
        <dsp:cNvPr id="0" name=""/>
        <dsp:cNvSpPr/>
      </dsp:nvSpPr>
      <dsp:spPr>
        <a:xfrm>
          <a:off x="1674265" y="270132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3388935" y="121104"/>
              </a:moveTo>
              <a:arcTo wR="2604043" hR="2604043" stAng="17252549" swAng="54392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EDC82-E767-4D53-865C-A6D1B8357E5F}">
      <dsp:nvSpPr>
        <dsp:cNvPr id="0" name=""/>
        <dsp:cNvSpPr/>
      </dsp:nvSpPr>
      <dsp:spPr>
        <a:xfrm>
          <a:off x="5448364" y="510955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1600000"/>
                <a:satOff val="-5556"/>
                <a:lumOff val="6667"/>
                <a:alphaOff val="0"/>
                <a:shade val="51000"/>
                <a:satMod val="130000"/>
              </a:schemeClr>
            </a:gs>
            <a:gs pos="80000">
              <a:schemeClr val="accent2">
                <a:hueOff val="-1600000"/>
                <a:satOff val="-5556"/>
                <a:lumOff val="6667"/>
                <a:alphaOff val="0"/>
                <a:shade val="93000"/>
                <a:satMod val="130000"/>
              </a:schemeClr>
            </a:gs>
            <a:gs pos="100000">
              <a:schemeClr val="accent2">
                <a:hueOff val="-1600000"/>
                <a:satOff val="-5556"/>
                <a:lumOff val="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Patent search skills</a:t>
          </a:r>
        </a:p>
      </dsp:txBody>
      <dsp:txXfrm>
        <a:off x="5478906" y="541497"/>
        <a:ext cx="901469" cy="564575"/>
      </dsp:txXfrm>
    </dsp:sp>
    <dsp:sp modelId="{F8D91BD0-7661-405A-A10C-DEA9E6904511}">
      <dsp:nvSpPr>
        <dsp:cNvPr id="0" name=""/>
        <dsp:cNvSpPr/>
      </dsp:nvSpPr>
      <dsp:spPr>
        <a:xfrm>
          <a:off x="1840184" y="373371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4451658" y="769006"/>
              </a:moveTo>
              <a:arcTo wR="2604043" hR="2604043" stAng="18911742" swAng="1056975"/>
            </a:path>
          </a:pathLst>
        </a:custGeom>
        <a:noFill/>
        <a:ln w="9525" cap="flat" cmpd="sng" algn="ctr">
          <a:solidFill>
            <a:schemeClr val="accent2">
              <a:hueOff val="-1600000"/>
              <a:satOff val="-5556"/>
              <a:lumOff val="6667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D95A1-B4F0-4FCB-AD58-0981AAA65710}">
      <dsp:nvSpPr>
        <dsp:cNvPr id="0" name=""/>
        <dsp:cNvSpPr/>
      </dsp:nvSpPr>
      <dsp:spPr>
        <a:xfrm>
          <a:off x="6407517" y="1794838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3200000"/>
                <a:satOff val="-11112"/>
                <a:lumOff val="13334"/>
                <a:alphaOff val="0"/>
                <a:shade val="51000"/>
                <a:satMod val="130000"/>
              </a:schemeClr>
            </a:gs>
            <a:gs pos="80000">
              <a:schemeClr val="accent2">
                <a:hueOff val="-3200000"/>
                <a:satOff val="-11112"/>
                <a:lumOff val="13334"/>
                <a:alphaOff val="0"/>
                <a:shade val="93000"/>
                <a:satMod val="130000"/>
              </a:schemeClr>
            </a:gs>
            <a:gs pos="100000">
              <a:schemeClr val="accent2">
                <a:hueOff val="-3200000"/>
                <a:satOff val="-11112"/>
                <a:lumOff val="133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Search and analysis tools</a:t>
          </a:r>
        </a:p>
      </dsp:txBody>
      <dsp:txXfrm>
        <a:off x="6438059" y="1825380"/>
        <a:ext cx="901469" cy="564575"/>
      </dsp:txXfrm>
    </dsp:sp>
    <dsp:sp modelId="{B96C1D29-0DD1-419F-8449-018688903EA9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5163051" y="2121843"/>
              </a:moveTo>
              <a:arcTo wR="2604043" hR="2604043" stAng="20959725" swAng="1280551"/>
            </a:path>
          </a:pathLst>
        </a:custGeom>
        <a:noFill/>
        <a:ln w="9525" cap="flat" cmpd="sng" algn="ctr">
          <a:solidFill>
            <a:schemeClr val="accent2">
              <a:hueOff val="-3200000"/>
              <a:satOff val="-11112"/>
              <a:lumOff val="1333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77A3C-0903-4FE6-B289-492413AACEFC}">
      <dsp:nvSpPr>
        <dsp:cNvPr id="0" name=""/>
        <dsp:cNvSpPr/>
      </dsp:nvSpPr>
      <dsp:spPr>
        <a:xfrm>
          <a:off x="6407517" y="3404225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4800000"/>
                <a:satOff val="-16668"/>
                <a:lumOff val="20000"/>
                <a:alphaOff val="0"/>
                <a:shade val="51000"/>
                <a:satMod val="130000"/>
              </a:schemeClr>
            </a:gs>
            <a:gs pos="80000">
              <a:schemeClr val="accent2">
                <a:hueOff val="-4800000"/>
                <a:satOff val="-16668"/>
                <a:lumOff val="20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4800000"/>
                <a:satOff val="-16668"/>
                <a:lumOff val="20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Synthesis skills</a:t>
          </a:r>
        </a:p>
      </dsp:txBody>
      <dsp:txXfrm>
        <a:off x="6438059" y="3434767"/>
        <a:ext cx="901469" cy="564575"/>
      </dsp:txXfrm>
    </dsp:sp>
    <dsp:sp modelId="{AA5962EA-E317-4EAD-A22C-BD1356A9720C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4952569" y="3728972"/>
              </a:moveTo>
              <a:arcTo wR="2604043" hR="2604043" stAng="1535647" swAng="1066035"/>
            </a:path>
          </a:pathLst>
        </a:custGeom>
        <a:noFill/>
        <a:ln w="9525" cap="flat" cmpd="sng" algn="ctr">
          <a:solidFill>
            <a:schemeClr val="accent2">
              <a:hueOff val="-4800000"/>
              <a:satOff val="-16668"/>
              <a:lumOff val="2000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B77DF-883D-45DC-96F8-05772EFD2246}">
      <dsp:nvSpPr>
        <dsp:cNvPr id="0" name=""/>
        <dsp:cNvSpPr/>
      </dsp:nvSpPr>
      <dsp:spPr>
        <a:xfrm>
          <a:off x="5461543" y="4706247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6400000"/>
                <a:satOff val="-22224"/>
                <a:lumOff val="26667"/>
                <a:alphaOff val="0"/>
                <a:shade val="51000"/>
                <a:satMod val="130000"/>
              </a:schemeClr>
            </a:gs>
            <a:gs pos="80000">
              <a:schemeClr val="accent2">
                <a:hueOff val="-6400000"/>
                <a:satOff val="-22224"/>
                <a:lumOff val="26667"/>
                <a:alphaOff val="0"/>
                <a:shade val="93000"/>
                <a:satMod val="130000"/>
              </a:schemeClr>
            </a:gs>
            <a:gs pos="100000">
              <a:schemeClr val="accent2">
                <a:hueOff val="-6400000"/>
                <a:satOff val="-22224"/>
                <a:lumOff val="2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Attention to detail</a:t>
          </a:r>
        </a:p>
      </dsp:txBody>
      <dsp:txXfrm>
        <a:off x="5492085" y="4736789"/>
        <a:ext cx="901469" cy="564575"/>
      </dsp:txXfrm>
    </dsp:sp>
    <dsp:sp modelId="{1BE0FDBB-5127-4178-8F06-02EA508C3602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3648793" y="4989318"/>
              </a:moveTo>
              <a:arcTo wR="2604043" hR="2604043" stAng="3980796" swAng="649855"/>
            </a:path>
          </a:pathLst>
        </a:custGeom>
        <a:noFill/>
        <a:ln w="9525" cap="flat" cmpd="sng" algn="ctr">
          <a:solidFill>
            <a:schemeClr val="accent2">
              <a:hueOff val="-6400000"/>
              <a:satOff val="-22224"/>
              <a:lumOff val="26667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15074-B35D-416F-A7F9-565754B4EC43}">
      <dsp:nvSpPr>
        <dsp:cNvPr id="0" name=""/>
        <dsp:cNvSpPr/>
      </dsp:nvSpPr>
      <dsp:spPr>
        <a:xfrm>
          <a:off x="3839174" y="5150178"/>
          <a:ext cx="1146054" cy="732453"/>
        </a:xfrm>
        <a:prstGeom prst="roundRect">
          <a:avLst/>
        </a:prstGeom>
        <a:gradFill rotWithShape="0">
          <a:gsLst>
            <a:gs pos="0">
              <a:schemeClr val="accent2">
                <a:hueOff val="-8000001"/>
                <a:satOff val="-27779"/>
                <a:lumOff val="33334"/>
                <a:alphaOff val="0"/>
                <a:shade val="51000"/>
                <a:satMod val="130000"/>
              </a:schemeClr>
            </a:gs>
            <a:gs pos="80000">
              <a:schemeClr val="accent2">
                <a:hueOff val="-8000001"/>
                <a:satOff val="-27779"/>
                <a:lumOff val="33334"/>
                <a:alphaOff val="0"/>
                <a:shade val="93000"/>
                <a:satMod val="130000"/>
              </a:schemeClr>
            </a:gs>
            <a:gs pos="100000">
              <a:schemeClr val="accent2">
                <a:hueOff val="-8000001"/>
                <a:satOff val="-27779"/>
                <a:lumOff val="333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accent3">
                  <a:lumMod val="95000"/>
                </a:schemeClr>
              </a:solidFill>
            </a:rPr>
            <a:t>Communication skills</a:t>
          </a:r>
        </a:p>
      </dsp:txBody>
      <dsp:txXfrm>
        <a:off x="3874929" y="5185933"/>
        <a:ext cx="1074544" cy="660943"/>
      </dsp:txXfrm>
    </dsp:sp>
    <dsp:sp modelId="{ACDF0160-D94B-4A3A-9974-8BB2DCF6CDEB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2026125" y="5143147"/>
              </a:moveTo>
              <a:arcTo wR="2604043" hR="2604043" stAng="6169349" swAng="649855"/>
            </a:path>
          </a:pathLst>
        </a:custGeom>
        <a:noFill/>
        <a:ln w="9525" cap="flat" cmpd="sng" algn="ctr">
          <a:solidFill>
            <a:schemeClr val="accent2">
              <a:hueOff val="-8000001"/>
              <a:satOff val="-27779"/>
              <a:lumOff val="3333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7F0F69-155A-47E0-843A-3A14FE7B9151}">
      <dsp:nvSpPr>
        <dsp:cNvPr id="0" name=""/>
        <dsp:cNvSpPr/>
      </dsp:nvSpPr>
      <dsp:spPr>
        <a:xfrm>
          <a:off x="2400306" y="4706247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9600000"/>
                <a:satOff val="-33335"/>
                <a:lumOff val="40001"/>
                <a:alphaOff val="0"/>
                <a:shade val="51000"/>
                <a:satMod val="130000"/>
              </a:schemeClr>
            </a:gs>
            <a:gs pos="80000">
              <a:schemeClr val="accent2">
                <a:hueOff val="-9600000"/>
                <a:satOff val="-33335"/>
                <a:lumOff val="40001"/>
                <a:alphaOff val="0"/>
                <a:shade val="93000"/>
                <a:satMod val="130000"/>
              </a:schemeClr>
            </a:gs>
            <a:gs pos="100000">
              <a:schemeClr val="accent2">
                <a:hueOff val="-9600000"/>
                <a:satOff val="-33335"/>
                <a:lumOff val="400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Knowledge of IP system/IP Rights</a:t>
          </a:r>
        </a:p>
      </dsp:txBody>
      <dsp:txXfrm>
        <a:off x="2430848" y="4736789"/>
        <a:ext cx="901469" cy="564575"/>
      </dsp:txXfrm>
    </dsp:sp>
    <dsp:sp modelId="{25D35803-49D2-4D04-A61D-2DA7771B1BE2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710805" y="4391972"/>
              </a:moveTo>
              <a:arcTo wR="2604043" hR="2604043" stAng="8198319" swAng="1066035"/>
            </a:path>
          </a:pathLst>
        </a:custGeom>
        <a:noFill/>
        <a:ln w="9525" cap="flat" cmpd="sng" algn="ctr">
          <a:solidFill>
            <a:schemeClr val="accent2">
              <a:hueOff val="-9600000"/>
              <a:satOff val="-33335"/>
              <a:lumOff val="40001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03875-FDF1-4B86-9B21-CBB9CCCFEBD5}">
      <dsp:nvSpPr>
        <dsp:cNvPr id="0" name=""/>
        <dsp:cNvSpPr/>
      </dsp:nvSpPr>
      <dsp:spPr>
        <a:xfrm>
          <a:off x="1454332" y="3404225"/>
          <a:ext cx="962553" cy="625659"/>
        </a:xfrm>
        <a:prstGeom prst="roundRect">
          <a:avLst/>
        </a:prstGeom>
        <a:gradFill rotWithShape="0">
          <a:gsLst>
            <a:gs pos="0">
              <a:schemeClr val="accent2">
                <a:hueOff val="-11200000"/>
                <a:satOff val="-38891"/>
                <a:lumOff val="46667"/>
                <a:alphaOff val="0"/>
                <a:shade val="51000"/>
                <a:satMod val="130000"/>
              </a:schemeClr>
            </a:gs>
            <a:gs pos="80000">
              <a:schemeClr val="accent2">
                <a:hueOff val="-11200000"/>
                <a:satOff val="-38891"/>
                <a:lumOff val="46667"/>
                <a:alphaOff val="0"/>
                <a:shade val="93000"/>
                <a:satMod val="130000"/>
              </a:schemeClr>
            </a:gs>
            <a:gs pos="100000">
              <a:schemeClr val="accent2">
                <a:hueOff val="-11200000"/>
                <a:satOff val="-38891"/>
                <a:lumOff val="4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Awareness raising about what analytics can provide</a:t>
          </a:r>
        </a:p>
      </dsp:txBody>
      <dsp:txXfrm>
        <a:off x="1484874" y="3434767"/>
        <a:ext cx="901469" cy="564575"/>
      </dsp:txXfrm>
    </dsp:sp>
    <dsp:sp modelId="{298A060C-AE80-4C28-89A4-B80E3434BFB0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45192" y="3087079"/>
              </a:moveTo>
              <a:arcTo wR="2604043" hR="2604043" stAng="10158602" swAng="1168635"/>
            </a:path>
          </a:pathLst>
        </a:custGeom>
        <a:noFill/>
        <a:ln w="9525" cap="flat" cmpd="sng" algn="ctr">
          <a:solidFill>
            <a:schemeClr val="accent2">
              <a:hueOff val="-11200000"/>
              <a:satOff val="-38891"/>
              <a:lumOff val="46667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D0FC7F-03EB-459C-AF9D-E5B1C6A4C146}">
      <dsp:nvSpPr>
        <dsp:cNvPr id="0" name=""/>
        <dsp:cNvSpPr/>
      </dsp:nvSpPr>
      <dsp:spPr>
        <a:xfrm>
          <a:off x="1342897" y="1709663"/>
          <a:ext cx="1185422" cy="796007"/>
        </a:xfrm>
        <a:prstGeom prst="roundRect">
          <a:avLst/>
        </a:prstGeom>
        <a:gradFill rotWithShape="0">
          <a:gsLst>
            <a:gs pos="0">
              <a:schemeClr val="accent2">
                <a:hueOff val="-12800000"/>
                <a:satOff val="-44447"/>
                <a:lumOff val="53334"/>
                <a:alphaOff val="0"/>
                <a:shade val="51000"/>
                <a:satMod val="130000"/>
              </a:schemeClr>
            </a:gs>
            <a:gs pos="80000">
              <a:schemeClr val="accent2">
                <a:hueOff val="-12800000"/>
                <a:satOff val="-44447"/>
                <a:lumOff val="53334"/>
                <a:alphaOff val="0"/>
                <a:shade val="93000"/>
                <a:satMod val="130000"/>
              </a:schemeClr>
            </a:gs>
            <a:gs pos="100000">
              <a:schemeClr val="accent2">
                <a:hueOff val="-12800000"/>
                <a:satOff val="-44447"/>
                <a:lumOff val="533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Understanding of business needs/needs assessment</a:t>
          </a:r>
        </a:p>
      </dsp:txBody>
      <dsp:txXfrm>
        <a:off x="1381755" y="1748521"/>
        <a:ext cx="1107706" cy="718291"/>
      </dsp:txXfrm>
    </dsp:sp>
    <dsp:sp modelId="{58526CBC-C834-496E-BA55-108D32FDA1DB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297377" y="1395601"/>
              </a:moveTo>
              <a:arcTo wR="2604043" hR="2604043" stAng="12458979" swAng="840716"/>
            </a:path>
          </a:pathLst>
        </a:custGeom>
        <a:noFill/>
        <a:ln w="9525" cap="flat" cmpd="sng" algn="ctr">
          <a:solidFill>
            <a:schemeClr val="accent2">
              <a:hueOff val="-12800000"/>
              <a:satOff val="-44447"/>
              <a:lumOff val="5333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6FA18A-4EC8-4DC6-B6BF-83E2C7FCBF93}">
      <dsp:nvSpPr>
        <dsp:cNvPr id="0" name=""/>
        <dsp:cNvSpPr/>
      </dsp:nvSpPr>
      <dsp:spPr>
        <a:xfrm>
          <a:off x="2248617" y="434752"/>
          <a:ext cx="1265930" cy="741788"/>
        </a:xfrm>
        <a:prstGeom prst="roundRect">
          <a:avLst/>
        </a:prstGeom>
        <a:gradFill rotWithShape="0">
          <a:gsLst>
            <a:gs pos="0">
              <a:schemeClr val="accent2">
                <a:hueOff val="-14400000"/>
                <a:satOff val="-50003"/>
                <a:lumOff val="60001"/>
                <a:alphaOff val="0"/>
                <a:shade val="51000"/>
                <a:satMod val="130000"/>
              </a:schemeClr>
            </a:gs>
            <a:gs pos="80000">
              <a:schemeClr val="accent2">
                <a:hueOff val="-14400000"/>
                <a:satOff val="-50003"/>
                <a:lumOff val="60001"/>
                <a:alphaOff val="0"/>
                <a:shade val="93000"/>
                <a:satMod val="130000"/>
              </a:schemeClr>
            </a:gs>
            <a:gs pos="100000">
              <a:schemeClr val="accent2">
                <a:hueOff val="-14400000"/>
                <a:satOff val="-50003"/>
                <a:lumOff val="600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Translation of complex data into meaningful visualizations</a:t>
          </a:r>
        </a:p>
      </dsp:txBody>
      <dsp:txXfrm>
        <a:off x="2284828" y="470963"/>
        <a:ext cx="1193508" cy="669366"/>
      </dsp:txXfrm>
    </dsp:sp>
    <dsp:sp modelId="{E4693A49-0C2C-4F26-A1DC-F8579BB1601C}">
      <dsp:nvSpPr>
        <dsp:cNvPr id="0" name=""/>
        <dsp:cNvSpPr/>
      </dsp:nvSpPr>
      <dsp:spPr>
        <a:xfrm>
          <a:off x="1808158" y="308318"/>
          <a:ext cx="5208086" cy="5208086"/>
        </a:xfrm>
        <a:custGeom>
          <a:avLst/>
          <a:gdLst/>
          <a:ahLst/>
          <a:cxnLst/>
          <a:rect l="0" t="0" r="0" b="0"/>
          <a:pathLst>
            <a:path>
              <a:moveTo>
                <a:pt x="1708855" y="158705"/>
              </a:moveTo>
              <a:arcTo wR="2604043" hR="2604043" stAng="14993601" swAng="339757"/>
            </a:path>
          </a:pathLst>
        </a:custGeom>
        <a:noFill/>
        <a:ln w="9525" cap="flat" cmpd="sng" algn="ctr">
          <a:solidFill>
            <a:schemeClr val="accent2">
              <a:hueOff val="-14400000"/>
              <a:satOff val="-50003"/>
              <a:lumOff val="60001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4E2D2A46-31D4-42C3-9BFC-281959225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A84FE9B-D5D4-4B76-87EA-A08EA8B20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2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4B3A36-662B-4E53-B902-E6976A1277D8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96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305F-35F4-4D38-853F-6972B7651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1C06C-5FA2-4438-B070-4F16D45DB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5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re et 2 contenus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773238"/>
            <a:ext cx="4038600" cy="21002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773238"/>
            <a:ext cx="4038600" cy="21002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3"/>
          </p:nvPr>
        </p:nvSpPr>
        <p:spPr>
          <a:xfrm>
            <a:off x="457200" y="4025900"/>
            <a:ext cx="8229600" cy="21002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B26D5-79DE-44D5-BE62-A63A11BDEB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9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9EEDA-9492-4994-BB18-1005CD686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F7D-D5B1-4D98-B310-16D211F23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7826-A1A8-4B20-83BB-6B4226365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6D48-0F63-43E9-B47C-935DCDFAA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760F4-0BB2-41F5-A823-565642484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D60C8-7BA5-467F-BCD3-E871B6D0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813F8-B5E0-463F-B52D-A76CAE18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7A5B0-4E40-4836-BF8A-4DD351994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7F3150A8-B334-48D8-BDDC-A2E01CBB8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po.int/patentscope/en/programs/patent_landscape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po.int/patentscope/en/programs/patent_landscapes/plrdb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po.int/edocs/pubdocs/en/wipo_pub_946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jpg"/><Relationship Id="rId5" Type="http://schemas.openxmlformats.org/officeDocument/2006/relationships/image" Target="../media/image80.jpe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6" Type="http://schemas.openxmlformats.org/officeDocument/2006/relationships/hyperlink" Target="https://wipo-analytics.github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jpe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Irene.Kitsara@wipo.i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30313" y="3794635"/>
            <a:ext cx="4937125" cy="1333500"/>
          </a:xfrm>
          <a:noFill/>
        </p:spPr>
        <p:txBody>
          <a:bodyPr/>
          <a:lstStyle/>
          <a:p>
            <a:pPr eaLnBrk="1" hangingPunct="1"/>
            <a:r>
              <a:rPr lang="en-US" sz="3000" b="1" dirty="0">
                <a:solidFill>
                  <a:srgbClr val="00408C"/>
                </a:solidFill>
                <a:ea typeface="ヒラギノ角ゴ Pro W3" pitchFamily="1" charset="-128"/>
              </a:rPr>
              <a:t>Introduction to Patent Analytics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6249988" y="5253038"/>
            <a:ext cx="21478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Manchester </a:t>
            </a:r>
          </a:p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May 26, 2017</a:t>
            </a: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914400" y="3602182"/>
            <a:ext cx="3810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CH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1230312" y="5805488"/>
            <a:ext cx="7230119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Irene Kitsara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IP Information Officer, Access to Information and Knowledge Division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82352" y="264650"/>
            <a:ext cx="8856984" cy="1143000"/>
          </a:xfrm>
        </p:spPr>
        <p:txBody>
          <a:bodyPr/>
          <a:lstStyle/>
          <a:p>
            <a:r>
              <a:rPr lang="fr-FR" altLang="en-US" sz="3200" dirty="0"/>
              <a:t>Profile of Patent </a:t>
            </a:r>
            <a:r>
              <a:rPr lang="fr-FR" altLang="en-US" sz="3200" dirty="0" err="1"/>
              <a:t>Landscape</a:t>
            </a:r>
            <a:r>
              <a:rPr lang="fr-FR" altLang="en-US" sz="3200" dirty="0"/>
              <a:t> Reports </a:t>
            </a:r>
            <a:r>
              <a:rPr lang="fr-FR" altLang="en-US" sz="3200" dirty="0" err="1"/>
              <a:t>users</a:t>
            </a:r>
            <a:r>
              <a:rPr lang="fr-FR" altLang="en-US" sz="3200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968130"/>
          </a:xfrm>
        </p:spPr>
        <p:txBody>
          <a:bodyPr/>
          <a:lstStyle/>
          <a:p>
            <a:pPr>
              <a:defRPr/>
            </a:pPr>
            <a:r>
              <a:rPr lang="fr-FR" b="1" dirty="0" err="1"/>
              <a:t>Industry</a:t>
            </a:r>
            <a:r>
              <a:rPr lang="fr-FR" dirty="0"/>
              <a:t>: standard </a:t>
            </a:r>
            <a:r>
              <a:rPr lang="fr-FR" dirty="0" err="1"/>
              <a:t>procedure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in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mechanism</a:t>
            </a:r>
            <a:r>
              <a:rPr lang="fr-FR" dirty="0"/>
              <a:t> (patent portfolio management, R&amp;D </a:t>
            </a:r>
            <a:r>
              <a:rPr lang="fr-FR" dirty="0" err="1"/>
              <a:t>investment</a:t>
            </a:r>
            <a:r>
              <a:rPr lang="fr-FR" dirty="0"/>
              <a:t> and </a:t>
            </a:r>
            <a:r>
              <a:rPr lang="fr-FR" dirty="0" err="1"/>
              <a:t>prioritization</a:t>
            </a:r>
            <a:r>
              <a:rPr lang="fr-FR" dirty="0"/>
              <a:t>,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0" indent="0">
              <a:buFontTx/>
              <a:buNone/>
              <a:defRPr/>
            </a:pPr>
            <a:endParaRPr lang="fr-FR" dirty="0"/>
          </a:p>
          <a:p>
            <a:pPr>
              <a:defRPr/>
            </a:pPr>
            <a:r>
              <a:rPr lang="fr-FR" b="1" dirty="0"/>
              <a:t>Public </a:t>
            </a:r>
            <a:r>
              <a:rPr lang="fr-FR" b="1" dirty="0" err="1"/>
              <a:t>sector</a:t>
            </a:r>
            <a:r>
              <a:rPr lang="fr-FR" dirty="0"/>
              <a:t>: </a:t>
            </a:r>
          </a:p>
          <a:p>
            <a:pPr lvl="1">
              <a:defRPr/>
            </a:pPr>
            <a:r>
              <a:rPr lang="fr-FR" dirty="0"/>
              <a:t>Providers: National Patent Offices/</a:t>
            </a:r>
            <a:r>
              <a:rPr lang="fr-FR" dirty="0" err="1"/>
              <a:t>research</a:t>
            </a:r>
            <a:r>
              <a:rPr lang="fr-FR" dirty="0"/>
              <a:t> institutes </a:t>
            </a:r>
            <a:r>
              <a:rPr lang="fr-FR" dirty="0" err="1"/>
              <a:t>preparing</a:t>
            </a:r>
            <a:r>
              <a:rPr lang="fr-FR" dirty="0"/>
              <a:t> reports in areas of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interest</a:t>
            </a:r>
            <a:r>
              <a:rPr lang="fr-FR" dirty="0"/>
              <a:t>/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or </a:t>
            </a:r>
            <a:r>
              <a:rPr lang="fr-FR" dirty="0" err="1"/>
              <a:t>providing</a:t>
            </a:r>
            <a:r>
              <a:rPr lang="fr-FR" dirty="0"/>
              <a:t> </a:t>
            </a:r>
            <a:r>
              <a:rPr lang="fr-FR" dirty="0" err="1"/>
              <a:t>landscaping</a:t>
            </a:r>
            <a:r>
              <a:rPr lang="fr-FR" dirty="0"/>
              <a:t> services to the public</a:t>
            </a:r>
          </a:p>
          <a:p>
            <a:pPr lvl="1">
              <a:defRPr/>
            </a:pPr>
            <a:r>
              <a:rPr lang="fr-FR" dirty="0" err="1"/>
              <a:t>Users</a:t>
            </a:r>
            <a:r>
              <a:rPr lang="fr-FR" dirty="0"/>
              <a:t>: </a:t>
            </a:r>
            <a:r>
              <a:rPr lang="fr-FR" dirty="0" err="1"/>
              <a:t>awareness</a:t>
            </a:r>
            <a:r>
              <a:rPr lang="fr-FR" dirty="0"/>
              <a:t> </a:t>
            </a:r>
            <a:r>
              <a:rPr lang="fr-FR" dirty="0" err="1"/>
              <a:t>raising</a:t>
            </a:r>
            <a:r>
              <a:rPr lang="fr-FR" dirty="0"/>
              <a:t> phase – more and more public institutions </a:t>
            </a:r>
            <a:r>
              <a:rPr lang="fr-FR" dirty="0" err="1"/>
              <a:t>seeking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 to </a:t>
            </a:r>
            <a:r>
              <a:rPr lang="fr-FR" dirty="0" err="1"/>
              <a:t>facilitate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policy</a:t>
            </a:r>
            <a:r>
              <a:rPr lang="fr-FR" dirty="0"/>
              <a:t> discussions and </a:t>
            </a:r>
            <a:r>
              <a:rPr lang="fr-FR" dirty="0" err="1"/>
              <a:t>similar</a:t>
            </a:r>
            <a:r>
              <a:rPr lang="fr-FR" dirty="0"/>
              <a:t> to the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sector</a:t>
            </a:r>
            <a:r>
              <a:rPr lang="fr-FR" dirty="0"/>
              <a:t> </a:t>
            </a:r>
            <a:r>
              <a:rPr lang="fr-FR" dirty="0" err="1"/>
              <a:t>decisions</a:t>
            </a:r>
            <a:r>
              <a:rPr lang="fr-FR" dirty="0"/>
              <a:t> 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6CD4F2-8138-404E-96B6-16BB6F3FCADB}" type="slidenum">
              <a:rPr lang="en-US" altLang="en-US" sz="1400"/>
              <a:pPr eaLnBrk="1" hangingPunct="1"/>
              <a:t>10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88751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 </a:t>
            </a:r>
            <a:r>
              <a:rPr lang="fr-FR" dirty="0" err="1"/>
              <a:t>typical</a:t>
            </a:r>
            <a:r>
              <a:rPr lang="fr-FR" dirty="0"/>
              <a:t> PLR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Confirming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re-inventing</a:t>
            </a:r>
            <a:r>
              <a:rPr lang="fr-FR" dirty="0"/>
              <a:t> the </a:t>
            </a:r>
            <a:r>
              <a:rPr lang="fr-FR" dirty="0" err="1"/>
              <a:t>wheel</a:t>
            </a:r>
            <a:endParaRPr lang="fr-FR" dirty="0"/>
          </a:p>
          <a:p>
            <a:r>
              <a:rPr lang="fr-FR" dirty="0" err="1"/>
              <a:t>Identifying</a:t>
            </a:r>
            <a:r>
              <a:rPr lang="fr-FR" dirty="0"/>
              <a:t> areas of </a:t>
            </a:r>
            <a:r>
              <a:rPr lang="fr-FR" dirty="0" err="1"/>
              <a:t>interest</a:t>
            </a:r>
            <a:r>
              <a:rPr lang="fr-FR" dirty="0"/>
              <a:t> for R&amp;D or </a:t>
            </a:r>
            <a:r>
              <a:rPr lang="fr-FR" dirty="0" err="1"/>
              <a:t>investment</a:t>
            </a:r>
            <a:endParaRPr lang="fr-FR" dirty="0"/>
          </a:p>
          <a:p>
            <a:r>
              <a:rPr lang="fr-FR" dirty="0"/>
              <a:t>To patent or not to patent? </a:t>
            </a:r>
            <a:r>
              <a:rPr lang="fr-FR" dirty="0" err="1"/>
              <a:t>Keep</a:t>
            </a:r>
            <a:r>
              <a:rPr lang="fr-FR" dirty="0"/>
              <a:t>/abandon IPR?</a:t>
            </a:r>
          </a:p>
          <a:p>
            <a:r>
              <a:rPr lang="fr-FR" dirty="0"/>
              <a:t>Monitoring the </a:t>
            </a:r>
            <a:r>
              <a:rPr lang="fr-FR" dirty="0" err="1"/>
              <a:t>activity</a:t>
            </a:r>
            <a:r>
              <a:rPr lang="fr-FR" dirty="0"/>
              <a:t> of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competitors</a:t>
            </a:r>
            <a:endParaRPr lang="fr-FR" dirty="0"/>
          </a:p>
          <a:p>
            <a:r>
              <a:rPr lang="fr-FR" dirty="0" err="1"/>
              <a:t>Identifying</a:t>
            </a:r>
            <a:r>
              <a:rPr lang="fr-FR" dirty="0"/>
              <a:t> </a:t>
            </a:r>
            <a:r>
              <a:rPr lang="fr-FR" dirty="0" err="1"/>
              <a:t>cooperation</a:t>
            </a:r>
            <a:r>
              <a:rPr lang="fr-FR" dirty="0"/>
              <a:t> </a:t>
            </a:r>
            <a:r>
              <a:rPr lang="fr-FR" dirty="0" err="1"/>
              <a:t>partners</a:t>
            </a:r>
            <a:endParaRPr lang="fr-FR" dirty="0"/>
          </a:p>
          <a:p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markets</a:t>
            </a:r>
            <a:endParaRPr lang="fr-FR" dirty="0"/>
          </a:p>
          <a:p>
            <a:r>
              <a:rPr lang="fr-FR" dirty="0" err="1"/>
              <a:t>Evaluate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portfolio or a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party’s</a:t>
            </a:r>
            <a:r>
              <a:rPr lang="fr-FR" dirty="0"/>
              <a:t> patent portfolio</a:t>
            </a:r>
          </a:p>
        </p:txBody>
      </p:sp>
    </p:spTree>
    <p:extLst>
      <p:ext uri="{BB962C8B-B14F-4D97-AF65-F5344CB8AC3E}">
        <p14:creationId xmlns:p14="http://schemas.microsoft.com/office/powerpoint/2010/main" val="11162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scenarios in the </a:t>
            </a:r>
            <a:r>
              <a:rPr lang="fr-FR" dirty="0" err="1"/>
              <a:t>preparation</a:t>
            </a:r>
            <a:r>
              <a:rPr lang="fr-FR" dirty="0"/>
              <a:t> of a Patent </a:t>
            </a:r>
            <a:r>
              <a:rPr lang="fr-FR" dirty="0" err="1"/>
              <a:t>Landscape</a:t>
            </a:r>
            <a:r>
              <a:rPr lang="fr-FR" dirty="0"/>
              <a:t> Report (PLR)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52925"/>
          </a:xfrm>
        </p:spPr>
        <p:txBody>
          <a:bodyPr/>
          <a:lstStyle/>
          <a:p>
            <a:r>
              <a:rPr lang="fr-FR" dirty="0"/>
              <a:t>PLR </a:t>
            </a:r>
            <a:r>
              <a:rPr lang="fr-FR" dirty="0" err="1"/>
              <a:t>prepared</a:t>
            </a:r>
            <a:r>
              <a:rPr lang="fr-FR" dirty="0"/>
              <a:t> in-house or </a:t>
            </a:r>
            <a:r>
              <a:rPr lang="fr-FR" dirty="0" err="1"/>
              <a:t>contracted</a:t>
            </a:r>
            <a:r>
              <a:rPr lang="fr-FR" dirty="0"/>
              <a:t> out? (</a:t>
            </a:r>
            <a:r>
              <a:rPr lang="fr-FR" dirty="0" err="1"/>
              <a:t>internal</a:t>
            </a:r>
            <a:r>
              <a:rPr lang="fr-FR" dirty="0"/>
              <a:t> or </a:t>
            </a:r>
            <a:r>
              <a:rPr lang="fr-FR" dirty="0" err="1"/>
              <a:t>external</a:t>
            </a:r>
            <a:r>
              <a:rPr lang="fr-FR" dirty="0"/>
              <a:t> clients?)</a:t>
            </a:r>
          </a:p>
          <a:p>
            <a:r>
              <a:rPr lang="fr-FR" dirty="0" err="1"/>
              <a:t>Purpose</a:t>
            </a:r>
            <a:r>
              <a:rPr lang="fr-FR" dirty="0"/>
              <a:t> of the report (business intelligence / </a:t>
            </a:r>
            <a:r>
              <a:rPr lang="fr-FR" dirty="0" err="1"/>
              <a:t>competitor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or to serve public </a:t>
            </a:r>
            <a:r>
              <a:rPr lang="fr-FR" dirty="0" err="1"/>
              <a:t>interest</a:t>
            </a:r>
            <a:r>
              <a:rPr lang="fr-FR" dirty="0"/>
              <a:t>?)</a:t>
            </a:r>
          </a:p>
          <a:p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involved</a:t>
            </a:r>
            <a:endParaRPr lang="fr-FR" dirty="0"/>
          </a:p>
          <a:p>
            <a:r>
              <a:rPr lang="fr-FR" dirty="0"/>
              <a:t>Profile of client/team </a:t>
            </a:r>
            <a:r>
              <a:rPr lang="fr-FR" dirty="0" err="1"/>
              <a:t>involved</a:t>
            </a:r>
            <a:r>
              <a:rPr lang="fr-FR" dirty="0"/>
              <a:t> </a:t>
            </a:r>
          </a:p>
        </p:txBody>
      </p:sp>
      <p:pic>
        <p:nvPicPr>
          <p:cNvPr id="1026" name="Picture 2" descr="Scientist and laboratory equipment flat icons vec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24" y="4260354"/>
            <a:ext cx="960041" cy="10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sinessman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434332"/>
            <a:ext cx="1176065" cy="123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wyer Icon with Briefcase v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23" y="4211541"/>
            <a:ext cx="1233929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ulti tasking manager office v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11" y="4199508"/>
            <a:ext cx="1017966" cy="10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nancial Analyst vec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65" y="4118659"/>
            <a:ext cx="1017966" cy="10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3681" y="5168267"/>
            <a:ext cx="1159099" cy="163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400" dirty="0"/>
              <a:t>Professor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78538" y="5239140"/>
            <a:ext cx="1159099" cy="163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400" dirty="0"/>
              <a:t>Manager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240" y="5191085"/>
            <a:ext cx="1475686" cy="1741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400" dirty="0" err="1"/>
              <a:t>Market</a:t>
            </a:r>
            <a:r>
              <a:rPr lang="fr-FR" sz="1400" dirty="0"/>
              <a:t> </a:t>
            </a:r>
            <a:r>
              <a:rPr lang="fr-FR" sz="1400" dirty="0" err="1"/>
              <a:t>Analyst</a:t>
            </a:r>
            <a:endParaRPr lang="fr-FR" sz="1400" dirty="0"/>
          </a:p>
        </p:txBody>
      </p:sp>
      <p:pic>
        <p:nvPicPr>
          <p:cNvPr id="1040" name="Picture 16" descr="teacher vecto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53" y="4211541"/>
            <a:ext cx="910804" cy="95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1228" y="4085528"/>
            <a:ext cx="966410" cy="11024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33944" y="6582595"/>
            <a:ext cx="1475686" cy="1741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400" dirty="0"/>
              <a:t>Patent </a:t>
            </a:r>
            <a:r>
              <a:rPr lang="fr-FR" sz="1400" dirty="0" err="1"/>
              <a:t>Analyst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80011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060848"/>
            <a:ext cx="8229600" cy="11430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in a Patent </a:t>
            </a:r>
            <a:r>
              <a:rPr lang="fr-FR" dirty="0" err="1"/>
              <a:t>Landscape</a:t>
            </a:r>
            <a:r>
              <a:rPr lang="fr-FR" dirty="0"/>
              <a:t> Report?</a:t>
            </a:r>
          </a:p>
        </p:txBody>
      </p:sp>
    </p:spTree>
    <p:extLst>
      <p:ext uri="{BB962C8B-B14F-4D97-AF65-F5344CB8AC3E}">
        <p14:creationId xmlns:p14="http://schemas.microsoft.com/office/powerpoint/2010/main" val="288597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1143000"/>
          </a:xfrm>
        </p:spPr>
        <p:txBody>
          <a:bodyPr/>
          <a:lstStyle/>
          <a:p>
            <a:r>
              <a:rPr lang="fr-FR" altLang="en-US" dirty="0"/>
              <a:t>General trends vs. trends in </a:t>
            </a:r>
            <a:r>
              <a:rPr lang="fr-FR" altLang="en-US" dirty="0" err="1"/>
              <a:t>subsectors</a:t>
            </a:r>
            <a:endParaRPr lang="fr-FR" altLang="en-US" dirty="0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4032448" cy="24545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84784"/>
            <a:ext cx="3635454" cy="23042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69102" y="4317681"/>
            <a:ext cx="8229600" cy="1559591"/>
          </a:xfrm>
        </p:spPr>
        <p:txBody>
          <a:bodyPr/>
          <a:lstStyle/>
          <a:p>
            <a:r>
              <a:rPr lang="es-ES" dirty="0" err="1"/>
              <a:t>Help</a:t>
            </a:r>
            <a:r>
              <a:rPr lang="es-ES" dirty="0"/>
              <a:t> </a:t>
            </a:r>
            <a:r>
              <a:rPr lang="es-ES" dirty="0" err="1"/>
              <a:t>identify</a:t>
            </a:r>
            <a:r>
              <a:rPr lang="es-ES" dirty="0"/>
              <a:t> </a:t>
            </a:r>
            <a:r>
              <a:rPr lang="es-ES" dirty="0" err="1"/>
              <a:t>promising</a:t>
            </a:r>
            <a:r>
              <a:rPr lang="es-ES" dirty="0"/>
              <a:t>, </a:t>
            </a:r>
            <a:r>
              <a:rPr lang="es-ES" dirty="0" err="1"/>
              <a:t>emerging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saturated</a:t>
            </a:r>
            <a:r>
              <a:rPr lang="es-ES" dirty="0"/>
              <a:t> </a:t>
            </a:r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r>
              <a:rPr lang="es-ES" dirty="0" err="1"/>
              <a:t>Identification</a:t>
            </a:r>
            <a:r>
              <a:rPr lang="es-ES" dirty="0"/>
              <a:t> of </a:t>
            </a:r>
            <a:r>
              <a:rPr lang="es-ES" dirty="0" err="1"/>
              <a:t>potential</a:t>
            </a:r>
            <a:r>
              <a:rPr lang="es-ES" dirty="0"/>
              <a:t> niche </a:t>
            </a:r>
            <a:r>
              <a:rPr lang="es-ES" dirty="0" err="1"/>
              <a:t>technologies</a:t>
            </a:r>
            <a:r>
              <a:rPr lang="es-ES" dirty="0"/>
              <a:t> </a:t>
            </a:r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153483C1-3AC3-4601-B654-1047A2D51572}" type="slidenum">
              <a:rPr lang="en-US" altLang="en-US" sz="1400" smtClean="0"/>
              <a:pPr eaLnBrk="1" hangingPunct="1"/>
              <a:t>14</a:t>
            </a:fld>
            <a:endParaRPr lang="en-US" altLang="en-US" sz="1400"/>
          </a:p>
        </p:txBody>
      </p: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407190" y="3789040"/>
            <a:ext cx="8353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en-US" sz="1800" i="1" dirty="0"/>
              <a:t>Source: WIPO PLR on Water </a:t>
            </a:r>
            <a:r>
              <a:rPr lang="fr-FR" altLang="en-US" sz="1800" i="1" dirty="0" err="1"/>
              <a:t>desalination</a:t>
            </a:r>
            <a:r>
              <a:rPr lang="fr-FR" altLang="en-US" sz="1800" i="1" dirty="0"/>
              <a:t> and the use of </a:t>
            </a:r>
            <a:r>
              <a:rPr lang="fr-FR" altLang="en-US" sz="1800" i="1" dirty="0" err="1"/>
              <a:t>renewable</a:t>
            </a:r>
            <a:r>
              <a:rPr lang="fr-FR" altLang="en-US" sz="1800" i="1" dirty="0"/>
              <a:t> </a:t>
            </a:r>
            <a:r>
              <a:rPr lang="fr-FR" altLang="en-US" sz="1800" i="1" dirty="0" err="1"/>
              <a:t>energies</a:t>
            </a:r>
            <a:r>
              <a:rPr lang="fr-FR" altLang="en-US" sz="18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0541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11364" y="199473"/>
            <a:ext cx="8853124" cy="936104"/>
          </a:xfrm>
        </p:spPr>
        <p:txBody>
          <a:bodyPr/>
          <a:lstStyle/>
          <a:p>
            <a:r>
              <a:rPr lang="fr-FR" altLang="en-US" sz="3000" dirty="0" err="1"/>
              <a:t>Clustering</a:t>
            </a:r>
            <a:r>
              <a:rPr lang="fr-FR" altLang="en-US" sz="3000" dirty="0"/>
              <a:t> of </a:t>
            </a:r>
            <a:r>
              <a:rPr lang="fr-FR" altLang="en-US" sz="3000" dirty="0" err="1"/>
              <a:t>prominent</a:t>
            </a:r>
            <a:r>
              <a:rPr lang="fr-FR" altLang="en-US" sz="3000" dirty="0"/>
              <a:t> </a:t>
            </a:r>
            <a:r>
              <a:rPr lang="fr-FR" altLang="en-US" sz="3000" dirty="0" err="1"/>
              <a:t>technology</a:t>
            </a:r>
            <a:r>
              <a:rPr lang="fr-FR" altLang="en-US" sz="3000" dirty="0"/>
              <a:t> areas </a:t>
            </a:r>
          </a:p>
        </p:txBody>
      </p:sp>
      <p:pic>
        <p:nvPicPr>
          <p:cNvPr id="14339" name="Content Placeholder 7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196752"/>
            <a:ext cx="4752528" cy="4620354"/>
          </a:xfrm>
        </p:spPr>
      </p:pic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07F4040-BB87-411E-920F-CCF8A197262C}" type="slidenum">
              <a:rPr lang="en-US" altLang="en-US" sz="1400" smtClean="0"/>
              <a:pPr eaLnBrk="1" hangingPunct="1"/>
              <a:t>15</a:t>
            </a:fld>
            <a:endParaRPr lang="en-US" altLang="en-US" sz="1400"/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107504" y="5898046"/>
            <a:ext cx="48965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en-US" sz="1800" i="1" dirty="0" err="1"/>
              <a:t>Thematic</a:t>
            </a:r>
            <a:r>
              <a:rPr lang="fr-FR" altLang="en-US" sz="1800" i="1" dirty="0"/>
              <a:t> Concept (</a:t>
            </a:r>
            <a:r>
              <a:rPr lang="fr-FR" altLang="en-US" sz="1800" i="1" dirty="0" err="1"/>
              <a:t>Themescape</a:t>
            </a:r>
            <a:r>
              <a:rPr lang="fr-FR" altLang="en-US" sz="1800" i="1" dirty="0"/>
              <a:t>) of </a:t>
            </a:r>
            <a:r>
              <a:rPr lang="fr-FR" altLang="en-US" sz="1800" i="1" dirty="0" err="1"/>
              <a:t>E-Waste</a:t>
            </a:r>
            <a:r>
              <a:rPr lang="fr-FR" altLang="en-US" sz="1800" i="1" dirty="0"/>
              <a:t> </a:t>
            </a:r>
            <a:r>
              <a:rPr lang="fr-FR" altLang="en-US" sz="1800" i="1" dirty="0" err="1"/>
              <a:t>Landscape</a:t>
            </a:r>
            <a:endParaRPr lang="fr-FR" altLang="en-US" sz="18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73" y="1135577"/>
            <a:ext cx="4103371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92080" y="5537363"/>
            <a:ext cx="3672408" cy="360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Network </a:t>
            </a:r>
            <a:r>
              <a:rPr lang="es-ES" sz="1600" dirty="0" err="1"/>
              <a:t>mapping</a:t>
            </a:r>
            <a:r>
              <a:rPr lang="es-ES" sz="1600" dirty="0"/>
              <a:t> in Animal </a:t>
            </a:r>
            <a:r>
              <a:rPr lang="es-ES" sz="1600" dirty="0" err="1"/>
              <a:t>Genetic</a:t>
            </a:r>
            <a:r>
              <a:rPr lang="es-ES" sz="1600" dirty="0"/>
              <a:t> </a:t>
            </a:r>
            <a:r>
              <a:rPr lang="es-ES" sz="1600" dirty="0" err="1"/>
              <a:t>Resources</a:t>
            </a:r>
            <a:r>
              <a:rPr lang="es-ES" sz="1600" dirty="0"/>
              <a:t> PLR</a:t>
            </a:r>
          </a:p>
        </p:txBody>
      </p:sp>
    </p:spTree>
    <p:extLst>
      <p:ext uri="{BB962C8B-B14F-4D97-AF65-F5344CB8AC3E}">
        <p14:creationId xmlns:p14="http://schemas.microsoft.com/office/powerpoint/2010/main" val="386470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1" cy="1143000"/>
          </a:xfrm>
        </p:spPr>
        <p:txBody>
          <a:bodyPr/>
          <a:lstStyle/>
          <a:p>
            <a:r>
              <a:rPr lang="fr-FR" altLang="en-US" sz="3000" dirty="0"/>
              <a:t>The </a:t>
            </a:r>
            <a:r>
              <a:rPr lang="fr-FR" altLang="en-US" sz="3000" dirty="0" err="1"/>
              <a:t>E-Waste</a:t>
            </a:r>
            <a:r>
              <a:rPr lang="fr-FR" altLang="en-US" sz="3000" dirty="0"/>
              <a:t> </a:t>
            </a:r>
            <a:r>
              <a:rPr lang="fr-FR" altLang="en-US" sz="3000" dirty="0" err="1"/>
              <a:t>example</a:t>
            </a:r>
            <a:r>
              <a:rPr lang="fr-FR" altLang="en-US" sz="3000" dirty="0"/>
              <a:t>: </a:t>
            </a:r>
            <a:r>
              <a:rPr lang="fr-FR" altLang="en-US" sz="3000" dirty="0" err="1"/>
              <a:t>Growth</a:t>
            </a:r>
            <a:r>
              <a:rPr lang="fr-FR" altLang="en-US" sz="3000" dirty="0"/>
              <a:t> rate in </a:t>
            </a:r>
            <a:r>
              <a:rPr lang="fr-FR" altLang="en-US" sz="3000" dirty="0" err="1"/>
              <a:t>patenting</a:t>
            </a:r>
            <a:r>
              <a:rPr lang="fr-FR" altLang="en-US" sz="3000" dirty="0"/>
              <a:t> </a:t>
            </a:r>
            <a:r>
              <a:rPr lang="fr-FR" altLang="en-US" sz="3000" dirty="0" err="1"/>
              <a:t>reflecting</a:t>
            </a:r>
            <a:r>
              <a:rPr lang="fr-FR" altLang="en-US" sz="3000" dirty="0"/>
              <a:t> </a:t>
            </a:r>
            <a:r>
              <a:rPr lang="fr-FR" altLang="en-US" sz="3000" dirty="0" err="1"/>
              <a:t>recent</a:t>
            </a:r>
            <a:r>
              <a:rPr lang="fr-FR" altLang="en-US" sz="3000" dirty="0"/>
              <a:t>/</a:t>
            </a:r>
            <a:r>
              <a:rPr lang="fr-FR" altLang="en-US" sz="3000" dirty="0" err="1"/>
              <a:t>growing</a:t>
            </a:r>
            <a:r>
              <a:rPr lang="fr-FR" altLang="en-US" sz="3000" dirty="0"/>
              <a:t> </a:t>
            </a:r>
            <a:r>
              <a:rPr lang="fr-FR" altLang="en-US" sz="3000" dirty="0" err="1"/>
              <a:t>market</a:t>
            </a:r>
            <a:r>
              <a:rPr lang="fr-FR" altLang="en-US" sz="3000" dirty="0"/>
              <a:t> </a:t>
            </a:r>
            <a:r>
              <a:rPr lang="fr-FR" altLang="en-US" sz="3000" dirty="0" err="1"/>
              <a:t>needs</a:t>
            </a:r>
            <a:r>
              <a:rPr lang="fr-FR" altLang="en-US" sz="3000" dirty="0"/>
              <a:t>/</a:t>
            </a:r>
            <a:r>
              <a:rPr lang="fr-FR" altLang="en-US" sz="3000" dirty="0" err="1"/>
              <a:t>regulatory</a:t>
            </a:r>
            <a:r>
              <a:rPr lang="fr-FR" altLang="en-US" sz="3000" dirty="0"/>
              <a:t> changes</a:t>
            </a:r>
          </a:p>
        </p:txBody>
      </p:sp>
      <p:pic>
        <p:nvPicPr>
          <p:cNvPr id="15363" name="Content Placeholder 10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" y="1628775"/>
            <a:ext cx="4392613" cy="3744913"/>
          </a:xfrm>
        </p:spPr>
      </p:pic>
      <p:sp>
        <p:nvSpPr>
          <p:cNvPr id="15364" name="Content Placeholder 8"/>
          <p:cNvSpPr>
            <a:spLocks noGrp="1"/>
          </p:cNvSpPr>
          <p:nvPr>
            <p:ph sz="half" idx="2"/>
          </p:nvPr>
        </p:nvSpPr>
        <p:spPr>
          <a:xfrm>
            <a:off x="4606925" y="1611313"/>
            <a:ext cx="4038600" cy="4352925"/>
          </a:xfrm>
        </p:spPr>
        <p:txBody>
          <a:bodyPr/>
          <a:lstStyle/>
          <a:p>
            <a:r>
              <a:rPr lang="fr-FR" altLang="en-US" sz="2200" dirty="0"/>
              <a:t>Rare </a:t>
            </a:r>
            <a:r>
              <a:rPr lang="fr-FR" altLang="en-US" sz="2200" dirty="0" err="1"/>
              <a:t>Earth</a:t>
            </a:r>
            <a:r>
              <a:rPr lang="fr-FR" altLang="en-US" sz="2200" dirty="0"/>
              <a:t> </a:t>
            </a:r>
            <a:r>
              <a:rPr lang="fr-FR" altLang="en-US" sz="2200" dirty="0" err="1"/>
              <a:t>Metals</a:t>
            </a:r>
            <a:r>
              <a:rPr lang="fr-FR" altLang="en-US" sz="2200" dirty="0"/>
              <a:t>: 90% </a:t>
            </a:r>
            <a:r>
              <a:rPr lang="fr-FR" altLang="en-US" sz="2200" dirty="0" err="1"/>
              <a:t>primary</a:t>
            </a:r>
            <a:r>
              <a:rPr lang="fr-FR" altLang="en-US" sz="2200" dirty="0"/>
              <a:t> extraction in CN – not an open </a:t>
            </a:r>
            <a:r>
              <a:rPr lang="fr-FR" altLang="en-US" sz="2200" dirty="0" err="1"/>
              <a:t>commodity</a:t>
            </a:r>
            <a:endParaRPr lang="fr-FR" altLang="en-US" sz="2200" dirty="0"/>
          </a:p>
          <a:p>
            <a:r>
              <a:rPr lang="fr-FR" altLang="en-US" sz="2200" dirty="0"/>
              <a:t>Focus on Rare </a:t>
            </a:r>
            <a:r>
              <a:rPr lang="fr-FR" altLang="en-US" sz="2200" dirty="0" err="1"/>
              <a:t>Earth</a:t>
            </a:r>
            <a:r>
              <a:rPr lang="fr-FR" altLang="en-US" sz="2200" dirty="0"/>
              <a:t> </a:t>
            </a:r>
            <a:r>
              <a:rPr lang="fr-FR" altLang="en-US" sz="2200" dirty="0" err="1"/>
              <a:t>recovery</a:t>
            </a:r>
            <a:r>
              <a:rPr lang="fr-FR" altLang="en-US" sz="2200" dirty="0"/>
              <a:t> due to importance for </a:t>
            </a:r>
            <a:r>
              <a:rPr lang="fr-FR" altLang="en-US" sz="2200" dirty="0" err="1"/>
              <a:t>electric</a:t>
            </a:r>
            <a:r>
              <a:rPr lang="fr-FR" altLang="en-US" sz="2200" dirty="0"/>
              <a:t> consumer </a:t>
            </a:r>
            <a:r>
              <a:rPr lang="fr-FR" altLang="en-US" sz="2200" dirty="0" err="1"/>
              <a:t>goods</a:t>
            </a:r>
            <a:endParaRPr lang="fr-FR" altLang="en-US" sz="2200" dirty="0"/>
          </a:p>
          <a:p>
            <a:r>
              <a:rPr lang="fr-FR" altLang="en-US" sz="2200" dirty="0" err="1"/>
              <a:t>Growth</a:t>
            </a:r>
            <a:r>
              <a:rPr lang="fr-FR" altLang="en-US" sz="2200" dirty="0"/>
              <a:t> in </a:t>
            </a:r>
            <a:r>
              <a:rPr lang="fr-FR" altLang="en-US" sz="2200" dirty="0" err="1"/>
              <a:t>patenting</a:t>
            </a:r>
            <a:r>
              <a:rPr lang="fr-FR" altLang="en-US" sz="2200" dirty="0"/>
              <a:t> </a:t>
            </a:r>
            <a:r>
              <a:rPr lang="fr-FR" altLang="en-US" sz="2200" dirty="0" err="1"/>
              <a:t>activity</a:t>
            </a:r>
            <a:r>
              <a:rPr lang="fr-FR" altLang="en-US" sz="2200" dirty="0"/>
              <a:t> </a:t>
            </a:r>
            <a:r>
              <a:rPr lang="fr-FR" altLang="en-US" sz="2200" dirty="0" err="1"/>
              <a:t>related</a:t>
            </a:r>
            <a:r>
              <a:rPr lang="fr-FR" altLang="en-US" sz="2200" dirty="0"/>
              <a:t> to </a:t>
            </a:r>
            <a:r>
              <a:rPr lang="fr-FR" altLang="en-US" sz="2200" dirty="0" err="1"/>
              <a:t>silver</a:t>
            </a:r>
            <a:r>
              <a:rPr lang="fr-FR" altLang="en-US" sz="2200" dirty="0"/>
              <a:t>: change of EU solder </a:t>
            </a:r>
            <a:r>
              <a:rPr lang="fr-FR" altLang="en-US" sz="2200" dirty="0" err="1"/>
              <a:t>regulation</a:t>
            </a:r>
            <a:r>
              <a:rPr lang="fr-FR" altLang="en-US" sz="2200" dirty="0"/>
              <a:t> (replacement of lead by </a:t>
            </a:r>
            <a:r>
              <a:rPr lang="fr-FR" altLang="en-US" sz="2200" dirty="0" err="1"/>
              <a:t>silver</a:t>
            </a:r>
            <a:r>
              <a:rPr lang="fr-FR" altLang="en-US" sz="2200" dirty="0"/>
              <a:t> and </a:t>
            </a:r>
            <a:r>
              <a:rPr lang="fr-FR" altLang="en-US" sz="2200" dirty="0" err="1"/>
              <a:t>copper</a:t>
            </a:r>
            <a:r>
              <a:rPr lang="fr-FR" altLang="en-US" sz="2200" dirty="0"/>
              <a:t>)</a:t>
            </a:r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130F949-1DF5-4B82-92BC-6FD37C6E9F85}" type="slidenum">
              <a:rPr lang="en-US" altLang="en-US" sz="1400" smtClean="0"/>
              <a:pPr eaLnBrk="1" hangingPunct="1"/>
              <a:t>16</a:t>
            </a:fld>
            <a:endParaRPr lang="en-US" altLang="en-US" sz="1400"/>
          </a:p>
        </p:txBody>
      </p:sp>
      <p:sp>
        <p:nvSpPr>
          <p:cNvPr id="15366" name="TextBox 6"/>
          <p:cNvSpPr txBox="1">
            <a:spLocks noChangeArrowheads="1"/>
          </p:cNvSpPr>
          <p:nvPr/>
        </p:nvSpPr>
        <p:spPr bwMode="auto">
          <a:xfrm>
            <a:off x="250825" y="5516563"/>
            <a:ext cx="4356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500"/>
              <a:t>Patenting Activity Trends in E-waste by Subject Matter; Annual Growth/Decline 2006-2010 (based on Earliest Year of First Filing)</a:t>
            </a:r>
            <a:endParaRPr lang="en-US" altLang="en-US" sz="1500" b="1"/>
          </a:p>
          <a:p>
            <a:pPr eaLnBrk="1" hangingPunct="1"/>
            <a:endParaRPr lang="fr-FR" altLang="en-US" sz="1500"/>
          </a:p>
        </p:txBody>
      </p:sp>
      <p:sp>
        <p:nvSpPr>
          <p:cNvPr id="15367" name="Rounded Rectangle 7"/>
          <p:cNvSpPr>
            <a:spLocks noChangeArrowheads="1"/>
          </p:cNvSpPr>
          <p:nvPr/>
        </p:nvSpPr>
        <p:spPr bwMode="auto">
          <a:xfrm>
            <a:off x="568325" y="1628775"/>
            <a:ext cx="3744913" cy="5762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0384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143000"/>
          </a:xfrm>
        </p:spPr>
        <p:txBody>
          <a:bodyPr/>
          <a:lstStyle/>
          <a:p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r>
              <a:rPr lang="es-ES" dirty="0"/>
              <a:t> of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protection</a:t>
            </a:r>
            <a:r>
              <a:rPr lang="es-E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484784"/>
            <a:ext cx="4392488" cy="639762"/>
          </a:xfrm>
        </p:spPr>
        <p:txBody>
          <a:bodyPr/>
          <a:lstStyle/>
          <a:p>
            <a:r>
              <a:rPr lang="es-ES" dirty="0"/>
              <a:t>General </a:t>
            </a:r>
            <a:r>
              <a:rPr lang="es-ES" dirty="0" err="1"/>
              <a:t>trends</a:t>
            </a:r>
            <a:r>
              <a:rPr lang="es-ES" dirty="0"/>
              <a:t> (OFF)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Patent </a:t>
            </a:r>
            <a:r>
              <a:rPr lang="es-ES" dirty="0" err="1"/>
              <a:t>filing</a:t>
            </a:r>
            <a:r>
              <a:rPr lang="es-ES" dirty="0"/>
              <a:t> </a:t>
            </a:r>
            <a:r>
              <a:rPr lang="es-ES" dirty="0" err="1"/>
              <a:t>strategies</a:t>
            </a:r>
            <a:r>
              <a:rPr lang="es-ES" dirty="0"/>
              <a:t>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448530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5229200"/>
            <a:ext cx="4104456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800" dirty="0" err="1"/>
              <a:t>Source</a:t>
            </a:r>
            <a:r>
              <a:rPr lang="es-ES" sz="1800" dirty="0"/>
              <a:t>: WIPO PLR </a:t>
            </a:r>
            <a:r>
              <a:rPr lang="es-ES" sz="1800" dirty="0" err="1"/>
              <a:t>on</a:t>
            </a:r>
            <a:r>
              <a:rPr lang="es-ES" sz="1800" dirty="0"/>
              <a:t> Palm </a:t>
            </a:r>
            <a:r>
              <a:rPr lang="es-ES" sz="1800" dirty="0" err="1"/>
              <a:t>Oil</a:t>
            </a:r>
            <a:r>
              <a:rPr lang="es-ES" sz="1800" dirty="0"/>
              <a:t> 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32856"/>
            <a:ext cx="4041775" cy="2850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60032" y="5229200"/>
            <a:ext cx="4104456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800" dirty="0" err="1"/>
              <a:t>Source</a:t>
            </a:r>
            <a:r>
              <a:rPr lang="es-ES" sz="1800" dirty="0"/>
              <a:t>: WIPO PLR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Microalgae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6946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14350" y="1588"/>
            <a:ext cx="8434388" cy="936625"/>
          </a:xfrm>
        </p:spPr>
        <p:txBody>
          <a:bodyPr/>
          <a:lstStyle/>
          <a:p>
            <a:r>
              <a:rPr lang="fr-FR" altLang="en-US" sz="3000"/>
              <a:t>Geographical distribution of patent protection</a:t>
            </a:r>
          </a:p>
        </p:txBody>
      </p:sp>
      <p:sp>
        <p:nvSpPr>
          <p:cNvPr id="16387" name="Text Placeholder 8"/>
          <p:cNvSpPr>
            <a:spLocks noGrp="1"/>
          </p:cNvSpPr>
          <p:nvPr>
            <p:ph type="body" idx="1"/>
          </p:nvPr>
        </p:nvSpPr>
        <p:spPr>
          <a:xfrm>
            <a:off x="544513" y="981075"/>
            <a:ext cx="4040187" cy="639763"/>
          </a:xfrm>
        </p:spPr>
        <p:txBody>
          <a:bodyPr/>
          <a:lstStyle/>
          <a:p>
            <a:r>
              <a:rPr lang="fr-FR" altLang="en-US" sz="2000"/>
              <a:t>Office of first filing (OFF) – indicator of innovation</a:t>
            </a:r>
          </a:p>
        </p:txBody>
      </p:sp>
      <p:sp>
        <p:nvSpPr>
          <p:cNvPr id="16388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643438" y="981075"/>
            <a:ext cx="4248150" cy="639763"/>
          </a:xfrm>
        </p:spPr>
        <p:txBody>
          <a:bodyPr/>
          <a:lstStyle/>
          <a:p>
            <a:r>
              <a:rPr lang="fr-FR" altLang="en-US" sz="2000"/>
              <a:t>Office of second filing (OSF) – choice of strategic importance</a:t>
            </a: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2BDC6A91-FFDD-4231-BF54-128F0F13FFD8}" type="slidenum">
              <a:rPr lang="en-US" altLang="en-US" sz="1400" smtClean="0"/>
              <a:pPr eaLnBrk="1" hangingPunct="1"/>
              <a:t>18</a:t>
            </a:fld>
            <a:endParaRPr lang="en-US" altLang="en-US" sz="1400"/>
          </a:p>
        </p:txBody>
      </p:sp>
      <p:pic>
        <p:nvPicPr>
          <p:cNvPr id="1639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700213"/>
            <a:ext cx="29337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3" y="1647825"/>
            <a:ext cx="2960687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252913"/>
            <a:ext cx="28543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3" y="4197350"/>
            <a:ext cx="2960687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Rounded Rectangle 13"/>
          <p:cNvSpPr>
            <a:spLocks noChangeArrowheads="1"/>
          </p:cNvSpPr>
          <p:nvPr/>
        </p:nvSpPr>
        <p:spPr bwMode="auto">
          <a:xfrm>
            <a:off x="755650" y="3357563"/>
            <a:ext cx="503238" cy="50323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altLang="en-US"/>
          </a:p>
        </p:txBody>
      </p:sp>
      <p:pic>
        <p:nvPicPr>
          <p:cNvPr id="1639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751263"/>
            <a:ext cx="50323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5476875"/>
            <a:ext cx="4953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7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6211888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8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3214688"/>
            <a:ext cx="798513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9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722938"/>
            <a:ext cx="798513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6081" y="6597352"/>
            <a:ext cx="3667919" cy="2606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 err="1"/>
              <a:t>Source</a:t>
            </a:r>
            <a:r>
              <a:rPr lang="es-ES" sz="1600" dirty="0"/>
              <a:t>: WIPO </a:t>
            </a:r>
            <a:r>
              <a:rPr lang="es-ES" sz="1600" dirty="0" err="1"/>
              <a:t>Desalination</a:t>
            </a:r>
            <a:r>
              <a:rPr lang="es-ES" sz="1600" dirty="0"/>
              <a:t> PLR</a:t>
            </a:r>
          </a:p>
        </p:txBody>
      </p:sp>
    </p:spTree>
    <p:extLst>
      <p:ext uri="{BB962C8B-B14F-4D97-AF65-F5344CB8AC3E}">
        <p14:creationId xmlns:p14="http://schemas.microsoft.com/office/powerpoint/2010/main" val="285892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964488" cy="1143000"/>
          </a:xfrm>
        </p:spPr>
        <p:txBody>
          <a:bodyPr/>
          <a:lstStyle/>
          <a:p>
            <a:r>
              <a:rPr lang="es-ES" dirty="0"/>
              <a:t>OFF and OSF as </a:t>
            </a:r>
            <a:r>
              <a:rPr lang="es-ES" dirty="0" err="1"/>
              <a:t>indicators</a:t>
            </a:r>
            <a:r>
              <a:rPr lang="es-ES" dirty="0"/>
              <a:t> of </a:t>
            </a:r>
            <a:r>
              <a:rPr lang="es-ES" dirty="0" err="1"/>
              <a:t>innovation</a:t>
            </a:r>
            <a:r>
              <a:rPr lang="es-ES" dirty="0"/>
              <a:t> and </a:t>
            </a:r>
            <a:r>
              <a:rPr lang="es-ES" dirty="0" err="1"/>
              <a:t>potential</a:t>
            </a:r>
            <a:r>
              <a:rPr lang="es-ES" dirty="0"/>
              <a:t> </a:t>
            </a:r>
            <a:r>
              <a:rPr lang="es-ES" dirty="0" err="1"/>
              <a:t>market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412776"/>
            <a:ext cx="4392488" cy="639762"/>
          </a:xfrm>
        </p:spPr>
        <p:txBody>
          <a:bodyPr/>
          <a:lstStyle/>
          <a:p>
            <a:r>
              <a:rPr lang="es-ES" dirty="0"/>
              <a:t>Top OFF – </a:t>
            </a:r>
            <a:r>
              <a:rPr lang="es-ES" dirty="0" err="1"/>
              <a:t>Filings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time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91471" cy="639762"/>
          </a:xfrm>
        </p:spPr>
        <p:txBody>
          <a:bodyPr/>
          <a:lstStyle/>
          <a:p>
            <a:r>
              <a:rPr lang="es-ES" dirty="0"/>
              <a:t>Top OSF – </a:t>
            </a:r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" y="2132856"/>
            <a:ext cx="4464573" cy="447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91" y="2204864"/>
            <a:ext cx="459010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31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143000"/>
          </a:xfrm>
        </p:spPr>
        <p:txBody>
          <a:bodyPr/>
          <a:lstStyle/>
          <a:p>
            <a:r>
              <a:rPr lang="fr-FR" dirty="0"/>
              <a:t>Evolution of </a:t>
            </a:r>
            <a:r>
              <a:rPr lang="fr-FR" dirty="0" err="1"/>
              <a:t>analytics</a:t>
            </a:r>
            <a:r>
              <a:rPr lang="fr-FR" dirty="0"/>
              <a:t> to support </a:t>
            </a:r>
            <a:r>
              <a:rPr lang="fr-FR" dirty="0" err="1"/>
              <a:t>decision-making</a:t>
            </a:r>
            <a:r>
              <a:rPr lang="fr-FR" dirty="0"/>
              <a:t> and IP management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86726"/>
              </p:ext>
            </p:extLst>
          </p:nvPr>
        </p:nvGraphicFramePr>
        <p:xfrm>
          <a:off x="1" y="3789040"/>
          <a:ext cx="9137256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003657" y="-25225"/>
            <a:ext cx="2133600" cy="476250"/>
          </a:xfrm>
        </p:spPr>
        <p:txBody>
          <a:bodyPr/>
          <a:lstStyle/>
          <a:p>
            <a:pPr>
              <a:defRPr/>
            </a:pPr>
            <a:fld id="{886D60C8-7BA5-467F-BCD3-E871B6D034E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3877153"/>
              </p:ext>
            </p:extLst>
          </p:nvPr>
        </p:nvGraphicFramePr>
        <p:xfrm>
          <a:off x="-108520" y="836712"/>
          <a:ext cx="9145016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4694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>
          <a:xfrm>
            <a:off x="118166" y="116632"/>
            <a:ext cx="8352928" cy="1080120"/>
          </a:xfrm>
        </p:spPr>
        <p:txBody>
          <a:bodyPr/>
          <a:lstStyle/>
          <a:p>
            <a:r>
              <a:rPr lang="fr-FR" altLang="en-US" sz="3000" dirty="0"/>
              <a:t>Major </a:t>
            </a:r>
            <a:r>
              <a:rPr lang="fr-FR" altLang="en-US" sz="3000" dirty="0" err="1"/>
              <a:t>players</a:t>
            </a:r>
            <a:r>
              <a:rPr lang="fr-FR" altLang="en-US" sz="3000" dirty="0"/>
              <a:t> in a </a:t>
            </a:r>
            <a:r>
              <a:rPr lang="fr-FR" altLang="en-US" sz="3000" dirty="0" err="1"/>
              <a:t>field</a:t>
            </a:r>
            <a:r>
              <a:rPr lang="fr-FR" altLang="en-US" sz="3000" dirty="0"/>
              <a:t>, profile, </a:t>
            </a:r>
            <a:br>
              <a:rPr lang="fr-FR" altLang="en-US" sz="3000" dirty="0"/>
            </a:br>
            <a:r>
              <a:rPr lang="fr-FR" altLang="en-US" sz="3000" dirty="0"/>
              <a:t>new </a:t>
            </a:r>
            <a:r>
              <a:rPr lang="fr-FR" altLang="en-US" sz="3000" dirty="0" err="1"/>
              <a:t>players</a:t>
            </a:r>
            <a:r>
              <a:rPr lang="fr-FR" altLang="en-US" sz="3000" dirty="0"/>
              <a:t>, change in focus and </a:t>
            </a:r>
            <a:r>
              <a:rPr lang="fr-FR" altLang="en-US" sz="3000" dirty="0" err="1"/>
              <a:t>strategy</a:t>
            </a:r>
            <a:endParaRPr lang="fr-FR" altLang="en-US" sz="3000" dirty="0"/>
          </a:p>
        </p:txBody>
      </p:sp>
      <p:sp>
        <p:nvSpPr>
          <p:cNvPr id="18435" name="Text Placeholder 7"/>
          <p:cNvSpPr>
            <a:spLocks noGrp="1"/>
          </p:cNvSpPr>
          <p:nvPr>
            <p:ph type="body" idx="1"/>
          </p:nvPr>
        </p:nvSpPr>
        <p:spPr>
          <a:xfrm>
            <a:off x="256681" y="1340768"/>
            <a:ext cx="4040188" cy="6397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fr-FR" altLang="en-US" sz="2000" dirty="0"/>
              <a:t>Key </a:t>
            </a:r>
            <a:r>
              <a:rPr lang="fr-FR" altLang="en-US" sz="2000" dirty="0" err="1"/>
              <a:t>players</a:t>
            </a:r>
            <a:r>
              <a:rPr lang="fr-FR" altLang="en-US" sz="2000" dirty="0"/>
              <a:t>, profile, </a:t>
            </a:r>
            <a:r>
              <a:rPr lang="fr-FR" altLang="en-US" sz="2000" dirty="0" err="1"/>
              <a:t>recent</a:t>
            </a:r>
            <a:r>
              <a:rPr lang="fr-FR" altLang="en-US" sz="2000" dirty="0"/>
              <a:t> </a:t>
            </a:r>
            <a:r>
              <a:rPr lang="fr-FR" altLang="en-US" sz="2000" dirty="0" err="1"/>
              <a:t>activity</a:t>
            </a:r>
            <a:r>
              <a:rPr lang="fr-FR" altLang="en-US" sz="2000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5191294" y="1268760"/>
            <a:ext cx="3240360" cy="495746"/>
          </a:xfrm>
        </p:spPr>
        <p:txBody>
          <a:bodyPr/>
          <a:lstStyle/>
          <a:p>
            <a:r>
              <a:rPr lang="es-ES" sz="2000" dirty="0"/>
              <a:t>Key </a:t>
            </a:r>
            <a:r>
              <a:rPr lang="es-ES" sz="2000" dirty="0" err="1"/>
              <a:t>players</a:t>
            </a:r>
            <a:r>
              <a:rPr lang="es-ES" sz="2000" dirty="0"/>
              <a:t> </a:t>
            </a:r>
            <a:r>
              <a:rPr lang="es-ES" sz="2000" dirty="0" err="1"/>
              <a:t>focus</a:t>
            </a:r>
            <a:r>
              <a:rPr lang="es-ES" sz="2000" dirty="0"/>
              <a:t> </a:t>
            </a:r>
            <a:r>
              <a:rPr lang="es-ES" sz="2000" dirty="0" err="1"/>
              <a:t>areas</a:t>
            </a:r>
            <a:endParaRPr lang="es-ES" sz="2000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C2DD342-F35D-4382-9748-C4E09E5BF46F}" type="slidenum">
              <a:rPr lang="en-US" altLang="en-US" sz="1400" smtClean="0"/>
              <a:pPr eaLnBrk="1" hangingPunct="1"/>
              <a:t>20</a:t>
            </a:fld>
            <a:endParaRPr lang="en-US" altLang="en-US" sz="140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06264"/>
            <a:ext cx="431776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12" y="4221087"/>
            <a:ext cx="2024435" cy="202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2262" y="6313791"/>
            <a:ext cx="3312368" cy="216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PLR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Microalgae</a:t>
            </a:r>
            <a:endParaRPr lang="es-E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95936" y="6319011"/>
            <a:ext cx="3672408" cy="46926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s-ES" sz="1500" dirty="0"/>
              <a:t>WIPO PLR </a:t>
            </a:r>
            <a:r>
              <a:rPr lang="es-ES" sz="1500" dirty="0" err="1"/>
              <a:t>on</a:t>
            </a:r>
            <a:r>
              <a:rPr lang="es-ES" sz="1500" dirty="0"/>
              <a:t> </a:t>
            </a:r>
            <a:r>
              <a:rPr lang="es-ES" sz="1500" dirty="0" err="1"/>
              <a:t>Assistive</a:t>
            </a:r>
            <a:r>
              <a:rPr lang="es-ES" sz="1500" dirty="0"/>
              <a:t> </a:t>
            </a:r>
            <a:r>
              <a:rPr lang="es-ES" sz="1500" dirty="0" err="1"/>
              <a:t>Devices</a:t>
            </a:r>
            <a:r>
              <a:rPr lang="es-ES" sz="1500" dirty="0"/>
              <a:t> </a:t>
            </a:r>
            <a:r>
              <a:rPr lang="es-ES" sz="1500" dirty="0" err="1"/>
              <a:t>for</a:t>
            </a:r>
            <a:r>
              <a:rPr lang="es-ES" sz="1500" dirty="0"/>
              <a:t> </a:t>
            </a:r>
            <a:r>
              <a:rPr lang="es-ES" sz="1500" dirty="0" err="1"/>
              <a:t>Visually</a:t>
            </a:r>
            <a:r>
              <a:rPr lang="es-ES" sz="1500" dirty="0"/>
              <a:t> and </a:t>
            </a:r>
            <a:r>
              <a:rPr lang="es-ES" sz="1500" dirty="0" err="1"/>
              <a:t>Hearing</a:t>
            </a:r>
            <a:r>
              <a:rPr lang="es-ES" sz="1500" dirty="0"/>
              <a:t> </a:t>
            </a:r>
            <a:r>
              <a:rPr lang="es-ES" sz="1500" dirty="0" err="1"/>
              <a:t>Impaired</a:t>
            </a:r>
            <a:r>
              <a:rPr lang="es-ES" sz="1500" dirty="0"/>
              <a:t> </a:t>
            </a:r>
            <a:r>
              <a:rPr lang="es-ES" sz="1500" dirty="0" err="1"/>
              <a:t>Persons</a:t>
            </a:r>
            <a:endParaRPr lang="es-ES" sz="15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4716016" y="5517232"/>
            <a:ext cx="504056" cy="796559"/>
          </a:xfrm>
          <a:prstGeom prst="straightConnector1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02" name="Picture 6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52" y="1844824"/>
            <a:ext cx="4041775" cy="314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62011" y="5089288"/>
            <a:ext cx="3024336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PLR </a:t>
            </a:r>
            <a:r>
              <a:rPr lang="es-ES" sz="1600" dirty="0" err="1"/>
              <a:t>on</a:t>
            </a:r>
            <a:r>
              <a:rPr lang="es-ES" sz="1600" dirty="0"/>
              <a:t> Palm </a:t>
            </a:r>
            <a:r>
              <a:rPr lang="es-ES" sz="1600" dirty="0" err="1"/>
              <a:t>Oil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00892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792088"/>
          </a:xfrm>
        </p:spPr>
        <p:txBody>
          <a:bodyPr/>
          <a:lstStyle/>
          <a:p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applicants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484784"/>
            <a:ext cx="4320480" cy="639762"/>
          </a:xfrm>
        </p:spPr>
        <p:txBody>
          <a:bodyPr/>
          <a:lstStyle/>
          <a:p>
            <a:r>
              <a:rPr lang="es-ES" dirty="0" err="1"/>
              <a:t>Applicant</a:t>
            </a:r>
            <a:r>
              <a:rPr lang="es-ES" dirty="0"/>
              <a:t> </a:t>
            </a:r>
            <a:r>
              <a:rPr lang="es-ES" dirty="0" err="1"/>
              <a:t>focus</a:t>
            </a:r>
            <a:r>
              <a:rPr lang="es-ES" dirty="0"/>
              <a:t> and portfolio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1118" y="1380927"/>
            <a:ext cx="4041775" cy="639762"/>
          </a:xfrm>
        </p:spPr>
        <p:txBody>
          <a:bodyPr/>
          <a:lstStyle/>
          <a:p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coverage</a:t>
            </a:r>
            <a:r>
              <a:rPr lang="es-ES" dirty="0"/>
              <a:t> and </a:t>
            </a:r>
            <a:r>
              <a:rPr lang="es-ES" dirty="0" err="1"/>
              <a:t>age</a:t>
            </a:r>
            <a:r>
              <a:rPr lang="es-ES" dirty="0"/>
              <a:t> of </a:t>
            </a:r>
            <a:r>
              <a:rPr lang="es-ES" dirty="0" err="1"/>
              <a:t>technology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21118" y="2124546"/>
            <a:ext cx="4041775" cy="3078786"/>
          </a:xfrm>
          <a:prstGeom prst="rect">
            <a:avLst/>
          </a:prstGeom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440508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4437112"/>
            <a:ext cx="4248472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</a:t>
            </a:r>
            <a:r>
              <a:rPr lang="es-ES" sz="1600" dirty="0" err="1"/>
              <a:t>Selected</a:t>
            </a:r>
            <a:r>
              <a:rPr lang="es-ES" sz="1600" dirty="0"/>
              <a:t> </a:t>
            </a:r>
            <a:r>
              <a:rPr lang="es-ES" sz="1600" dirty="0" err="1"/>
              <a:t>Neglected</a:t>
            </a:r>
            <a:r>
              <a:rPr lang="es-ES" sz="1600" dirty="0"/>
              <a:t> </a:t>
            </a:r>
            <a:r>
              <a:rPr lang="es-ES" sz="1600" dirty="0" err="1"/>
              <a:t>Diseases</a:t>
            </a:r>
            <a:r>
              <a:rPr lang="es-ES" sz="1600" dirty="0"/>
              <a:t> PLR</a:t>
            </a:r>
          </a:p>
        </p:txBody>
      </p:sp>
    </p:spTree>
    <p:extLst>
      <p:ext uri="{BB962C8B-B14F-4D97-AF65-F5344CB8AC3E}">
        <p14:creationId xmlns:p14="http://schemas.microsoft.com/office/powerpoint/2010/main" val="392511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36676" y="155141"/>
            <a:ext cx="8229600" cy="629814"/>
          </a:xfrm>
        </p:spPr>
        <p:txBody>
          <a:bodyPr/>
          <a:lstStyle/>
          <a:p>
            <a:r>
              <a:rPr lang="fr-FR" altLang="en-US" sz="3200" dirty="0"/>
              <a:t>Co-</a:t>
            </a:r>
            <a:r>
              <a:rPr lang="fr-FR" altLang="en-US" sz="3200" dirty="0" err="1"/>
              <a:t>assignments</a:t>
            </a:r>
            <a:r>
              <a:rPr lang="fr-FR" altLang="en-US" sz="3200" dirty="0"/>
              <a:t> and collaboration networks</a:t>
            </a:r>
          </a:p>
        </p:txBody>
      </p:sp>
      <p:sp>
        <p:nvSpPr>
          <p:cNvPr id="19459" name="Text Placeholder 4"/>
          <p:cNvSpPr>
            <a:spLocks noGrp="1"/>
          </p:cNvSpPr>
          <p:nvPr>
            <p:ph type="body" idx="1"/>
          </p:nvPr>
        </p:nvSpPr>
        <p:spPr>
          <a:xfrm>
            <a:off x="136676" y="841780"/>
            <a:ext cx="4363316" cy="638175"/>
          </a:xfrm>
        </p:spPr>
        <p:txBody>
          <a:bodyPr/>
          <a:lstStyle/>
          <a:p>
            <a:r>
              <a:rPr lang="fr-FR" altLang="en-US" sz="1800" dirty="0"/>
              <a:t>Co-</a:t>
            </a:r>
            <a:r>
              <a:rPr lang="fr-FR" altLang="en-US" sz="1800" dirty="0" err="1"/>
              <a:t>assignments</a:t>
            </a:r>
            <a:r>
              <a:rPr lang="fr-FR" altLang="en-US" sz="1800" dirty="0"/>
              <a:t> – </a:t>
            </a:r>
            <a:r>
              <a:rPr lang="fr-FR" altLang="en-US" sz="1800" dirty="0" err="1"/>
              <a:t>applicants</a:t>
            </a:r>
            <a:r>
              <a:rPr lang="fr-FR" altLang="en-US" sz="1800" dirty="0"/>
              <a:t>’ collaboration networks</a:t>
            </a:r>
          </a:p>
        </p:txBody>
      </p:sp>
      <p:sp>
        <p:nvSpPr>
          <p:cNvPr id="19460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88024" y="863347"/>
            <a:ext cx="4212468" cy="638175"/>
          </a:xfrm>
        </p:spPr>
        <p:txBody>
          <a:bodyPr/>
          <a:lstStyle/>
          <a:p>
            <a:r>
              <a:rPr lang="fr-FR" altLang="en-US" sz="1800" dirty="0" err="1"/>
              <a:t>Applicant-inventors</a:t>
            </a:r>
            <a:r>
              <a:rPr lang="fr-FR" altLang="en-US" sz="1800" dirty="0"/>
              <a:t> collaboration network</a:t>
            </a:r>
          </a:p>
        </p:txBody>
      </p:sp>
      <p:sp>
        <p:nvSpPr>
          <p:cNvPr id="1946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F20CD840-C66F-4888-AC59-0AEC1D63E695}" type="slidenum">
              <a:rPr lang="en-US" altLang="en-US" sz="1400" smtClean="0"/>
              <a:pPr eaLnBrk="1" hangingPunct="1"/>
              <a:t>22</a:t>
            </a:fld>
            <a:endParaRPr lang="en-US" alt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263796" y="5661248"/>
            <a:ext cx="3348372" cy="360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Palm </a:t>
            </a:r>
            <a:r>
              <a:rPr lang="es-ES" sz="1600" dirty="0" err="1"/>
              <a:t>Oil</a:t>
            </a:r>
            <a:r>
              <a:rPr lang="es-ES" sz="1600" dirty="0"/>
              <a:t> </a:t>
            </a:r>
            <a:r>
              <a:rPr lang="es-ES" sz="1600" dirty="0" err="1"/>
              <a:t>Production</a:t>
            </a:r>
            <a:r>
              <a:rPr lang="es-ES" sz="1600" dirty="0"/>
              <a:t> PLR</a:t>
            </a:r>
          </a:p>
        </p:txBody>
      </p:sp>
      <p:pic>
        <p:nvPicPr>
          <p:cNvPr id="16" name="Picture 35" descr="C:\Users\Sarah Helm\AppData\Local\Microsoft\Windows\Temporary Internet Files\Content.Outlook\NHBFXKQD\P137C_WIPO_Desalination_NetworkAnalysis_SID265_M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32" y="2132856"/>
            <a:ext cx="5269568" cy="269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76056" y="5661248"/>
            <a:ext cx="2520280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s-ES" sz="1600" dirty="0"/>
              <a:t>WIPO </a:t>
            </a:r>
            <a:r>
              <a:rPr lang="es-ES" sz="1600" dirty="0" err="1"/>
              <a:t>Desalination</a:t>
            </a:r>
            <a:r>
              <a:rPr lang="es-ES" sz="1600" dirty="0"/>
              <a:t> PLR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823"/>
          <a:stretch/>
        </p:blipFill>
        <p:spPr>
          <a:xfrm>
            <a:off x="136676" y="1636739"/>
            <a:ext cx="3643236" cy="37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9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fr-CH" altLang="en-US" dirty="0" err="1"/>
              <a:t>Matching</a:t>
            </a:r>
            <a:r>
              <a:rPr lang="fr-CH" altLang="en-US" dirty="0"/>
              <a:t> patents to </a:t>
            </a:r>
            <a:r>
              <a:rPr lang="fr-CH" altLang="en-US" dirty="0" err="1"/>
              <a:t>products</a:t>
            </a:r>
            <a:endParaRPr lang="en-US" altLang="en-US" dirty="0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7544" y="1196752"/>
            <a:ext cx="5106988" cy="4687887"/>
          </a:xfrm>
          <a:ln>
            <a:solidFill>
              <a:schemeClr val="bg1">
                <a:lumMod val="65000"/>
              </a:schemeClr>
            </a:solidFill>
          </a:ln>
          <a:extLst/>
        </p:spPr>
      </p:pic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323850" y="6165850"/>
            <a:ext cx="65516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H" altLang="en-US" sz="2200" i="1"/>
              <a:t>Source: WIPO PLR on Solar Cooking</a:t>
            </a:r>
            <a:endParaRPr lang="en-US" altLang="en-US" sz="2200" i="1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4F76046-09F7-47D2-85D3-8ED2E338AB9E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64051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260648"/>
            <a:ext cx="8435975" cy="1143000"/>
          </a:xfrm>
        </p:spPr>
        <p:txBody>
          <a:bodyPr/>
          <a:lstStyle/>
          <a:p>
            <a:r>
              <a:rPr lang="en-US" altLang="en-US" dirty="0"/>
              <a:t>Combining patent with non-patent data</a:t>
            </a:r>
          </a:p>
        </p:txBody>
      </p:sp>
      <p:sp>
        <p:nvSpPr>
          <p:cNvPr id="28675" name="Rectangle 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288" y="5805488"/>
            <a:ext cx="8229600" cy="72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R&amp;D in- and output, patenting activity as indicator of innovation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i="1"/>
              <a:t>	</a:t>
            </a:r>
            <a:endParaRPr lang="en-US" altLang="en-US" sz="1800"/>
          </a:p>
        </p:txBody>
      </p:sp>
      <p:pic>
        <p:nvPicPr>
          <p:cNvPr id="28676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5800" y="1484313"/>
            <a:ext cx="5230813" cy="3313112"/>
          </a:xfrm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835150" y="5084763"/>
            <a:ext cx="559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i="1"/>
              <a:t>Source: IEA, Energy Technology R&amp;D Statistics 2007</a:t>
            </a:r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5A2DCD5-699B-445A-89DD-331A77876192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56436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64096"/>
          </a:xfrm>
        </p:spPr>
        <p:txBody>
          <a:bodyPr/>
          <a:lstStyle/>
          <a:p>
            <a:r>
              <a:rPr lang="en-US" altLang="en-US" sz="3200" dirty="0"/>
              <a:t>Patent Landscape Reports in a nutshell 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424936" cy="5949280"/>
          </a:xfrm>
        </p:spPr>
        <p:txBody>
          <a:bodyPr/>
          <a:lstStyle/>
          <a:p>
            <a:pPr marL="342900" lvl="1" indent="-342900"/>
            <a:r>
              <a:rPr lang="en-US" altLang="en-US" sz="2200" dirty="0"/>
              <a:t>Patent based analysis </a:t>
            </a:r>
            <a:r>
              <a:rPr lang="en-US" altLang="en-US" sz="2200" b="1" dirty="0"/>
              <a:t>tailored to specific needs </a:t>
            </a:r>
            <a:endParaRPr lang="en-US" altLang="en-US" sz="2200" dirty="0">
              <a:sym typeface="Wingdings" pitchFamily="2" charset="2"/>
            </a:endParaRPr>
          </a:p>
          <a:p>
            <a:pPr marL="342900" lvl="1" indent="-342900"/>
            <a:r>
              <a:rPr lang="en-US" altLang="en-US" sz="2200" dirty="0">
                <a:sym typeface="Wingdings" pitchFamily="2" charset="2"/>
              </a:rPr>
              <a:t>IP management and </a:t>
            </a:r>
            <a:r>
              <a:rPr lang="en-US" altLang="en-US" sz="2200" b="1" dirty="0">
                <a:sym typeface="Wingdings" pitchFamily="2" charset="2"/>
              </a:rPr>
              <a:t>internal/external valuation support tool</a:t>
            </a:r>
            <a:r>
              <a:rPr lang="en-US" altLang="en-US" sz="2200" dirty="0">
                <a:sym typeface="Wingdings" pitchFamily="2" charset="2"/>
              </a:rPr>
              <a:t>:</a:t>
            </a:r>
          </a:p>
          <a:p>
            <a:pPr marL="742950" lvl="2" indent="-342900"/>
            <a:r>
              <a:rPr lang="en-US" altLang="en-US" sz="2200" b="1" dirty="0">
                <a:sym typeface="Wingdings" pitchFamily="2" charset="2"/>
              </a:rPr>
              <a:t>more focused approach </a:t>
            </a:r>
            <a:r>
              <a:rPr lang="en-US" altLang="en-US" sz="2200" dirty="0">
                <a:sym typeface="Wingdings" pitchFamily="2" charset="2"/>
              </a:rPr>
              <a:t>and informed decisions</a:t>
            </a:r>
          </a:p>
          <a:p>
            <a:pPr marL="742950" lvl="2" indent="-342900"/>
            <a:r>
              <a:rPr lang="en-US" altLang="en-US" sz="2200" b="1" dirty="0">
                <a:sym typeface="Wingdings" pitchFamily="2" charset="2"/>
              </a:rPr>
              <a:t>avoidance of duplication of work</a:t>
            </a:r>
            <a:r>
              <a:rPr lang="en-US" altLang="en-US" sz="2200" dirty="0">
                <a:sym typeface="Wingdings" pitchFamily="2" charset="2"/>
              </a:rPr>
              <a:t>, </a:t>
            </a:r>
            <a:r>
              <a:rPr lang="en-US" altLang="en-US" sz="2200" b="1" dirty="0">
                <a:sym typeface="Wingdings" pitchFamily="2" charset="2"/>
              </a:rPr>
              <a:t>waste of resources </a:t>
            </a:r>
            <a:r>
              <a:rPr lang="en-US" altLang="en-US" sz="2200" dirty="0">
                <a:sym typeface="Wingdings" pitchFamily="2" charset="2"/>
              </a:rPr>
              <a:t>and </a:t>
            </a:r>
            <a:r>
              <a:rPr lang="en-US" altLang="en-US" sz="2200" b="1" dirty="0">
                <a:sym typeface="Wingdings" pitchFamily="2" charset="2"/>
              </a:rPr>
              <a:t>infringement of 3</a:t>
            </a:r>
            <a:r>
              <a:rPr lang="en-US" altLang="en-US" sz="2200" b="1" baseline="30000" dirty="0">
                <a:sym typeface="Wingdings" pitchFamily="2" charset="2"/>
              </a:rPr>
              <a:t>rd</a:t>
            </a:r>
            <a:r>
              <a:rPr lang="en-US" altLang="en-US" sz="2200" b="1" dirty="0">
                <a:sym typeface="Wingdings" pitchFamily="2" charset="2"/>
              </a:rPr>
              <a:t> party IP rights </a:t>
            </a:r>
          </a:p>
          <a:p>
            <a:pPr marL="742950" lvl="2" indent="-342900"/>
            <a:r>
              <a:rPr lang="en-US" altLang="en-US" sz="2200" b="1" dirty="0"/>
              <a:t>Who is doing what </a:t>
            </a:r>
            <a:r>
              <a:rPr lang="en-US" altLang="en-US" sz="2200" dirty="0"/>
              <a:t>(e.g. top applicants, inventors) </a:t>
            </a:r>
            <a:r>
              <a:rPr lang="en-US" altLang="en-US" sz="2200" b="1" dirty="0"/>
              <a:t>where</a:t>
            </a:r>
            <a:r>
              <a:rPr lang="en-US" altLang="en-US" sz="2200" dirty="0"/>
              <a:t>?</a:t>
            </a:r>
            <a:endParaRPr lang="en-US" altLang="en-US" sz="2200" b="1" dirty="0">
              <a:sym typeface="Wingdings" pitchFamily="2" charset="2"/>
            </a:endParaRPr>
          </a:p>
          <a:p>
            <a:pPr marL="742950" lvl="2" indent="-342900"/>
            <a:r>
              <a:rPr lang="en-US" altLang="en-US" sz="2200" b="1" dirty="0"/>
              <a:t>Market trends and potential</a:t>
            </a:r>
            <a:r>
              <a:rPr lang="en-US" altLang="en-US" sz="2200" dirty="0"/>
              <a:t>, uniqueness and value of own IP assets and market position</a:t>
            </a:r>
            <a:r>
              <a:rPr lang="en-US" altLang="en-US" sz="2200" b="1" dirty="0">
                <a:sym typeface="Wingdings" pitchFamily="2" charset="2"/>
              </a:rPr>
              <a:t>, tech transfer possibilities </a:t>
            </a:r>
          </a:p>
          <a:p>
            <a:pPr marL="742950" lvl="2" indent="-342900"/>
            <a:r>
              <a:rPr lang="en-US" altLang="en-US" sz="2200" dirty="0">
                <a:sym typeface="Wingdings" pitchFamily="2" charset="2"/>
              </a:rPr>
              <a:t>identification of own </a:t>
            </a:r>
            <a:r>
              <a:rPr lang="en-US" altLang="en-US" sz="2200" b="1" dirty="0">
                <a:sym typeface="Wingdings" pitchFamily="2" charset="2"/>
              </a:rPr>
              <a:t>potential</a:t>
            </a:r>
            <a:r>
              <a:rPr lang="en-US" altLang="en-US" sz="2200" dirty="0">
                <a:sym typeface="Wingdings" pitchFamily="2" charset="2"/>
              </a:rPr>
              <a:t> and </a:t>
            </a:r>
            <a:r>
              <a:rPr lang="en-US" altLang="en-US" sz="2200" b="1" dirty="0">
                <a:sym typeface="Wingdings" pitchFamily="2" charset="2"/>
              </a:rPr>
              <a:t>position</a:t>
            </a:r>
            <a:r>
              <a:rPr lang="en-US" altLang="en-US" sz="2200" dirty="0">
                <a:sym typeface="Wingdings" pitchFamily="2" charset="2"/>
              </a:rPr>
              <a:t> in a given or emerging market and comparison to competitors</a:t>
            </a:r>
          </a:p>
          <a:p>
            <a:pPr marL="742950" lvl="2" indent="-342900"/>
            <a:r>
              <a:rPr lang="en-US" altLang="en-US" sz="2200" dirty="0">
                <a:sym typeface="Wingdings" pitchFamily="2" charset="2"/>
              </a:rPr>
              <a:t>facilitation of </a:t>
            </a:r>
            <a:r>
              <a:rPr lang="en-US" altLang="en-US" sz="2200" b="1" dirty="0">
                <a:sym typeface="Wingdings" pitchFamily="2" charset="2"/>
              </a:rPr>
              <a:t>local and international cooperation </a:t>
            </a:r>
            <a:r>
              <a:rPr lang="en-US" altLang="en-US" sz="2200" dirty="0">
                <a:sym typeface="Wingdings" pitchFamily="2" charset="2"/>
              </a:rPr>
              <a:t>and identification of potential for synergies</a:t>
            </a:r>
          </a:p>
          <a:p>
            <a:pPr marL="742950" lvl="2" indent="-342900"/>
            <a:r>
              <a:rPr lang="en-US" altLang="en-US" sz="2200" b="1" dirty="0"/>
              <a:t>Additional, non patent-data </a:t>
            </a:r>
            <a:r>
              <a:rPr lang="en-US" altLang="en-US" sz="2200" dirty="0"/>
              <a:t>completing the puzzle, e.g. econometric /competitor analysis, case studies, licensing information, M&amp;As etc. </a:t>
            </a:r>
          </a:p>
          <a:p>
            <a:pPr marL="742950" lvl="2" indent="-342900"/>
            <a:endParaRPr lang="en-US" altLang="en-US" sz="2200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3770490-4515-405E-9F2E-4333FEABEC45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29668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r>
              <a:rPr lang="es-ES" dirty="0"/>
              <a:t> of WIPO Patent </a:t>
            </a:r>
            <a:r>
              <a:rPr lang="es-ES" dirty="0" err="1"/>
              <a:t>Analytics</a:t>
            </a:r>
            <a:r>
              <a:rPr lang="es-ES" dirty="0"/>
              <a:t> </a:t>
            </a:r>
            <a:r>
              <a:rPr lang="es-ES" dirty="0" err="1"/>
              <a:t>activities</a:t>
            </a:r>
            <a:endParaRPr lang="es-E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1628800"/>
          <a:ext cx="82296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5810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WIPO Patent Landscape Reports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81" y="1628800"/>
            <a:ext cx="8229600" cy="3263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137" y="5301208"/>
            <a:ext cx="8964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http://www.wipo.int/patentscope/en/programs/patent_landscapes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3711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00" y="260648"/>
            <a:ext cx="8229600" cy="706090"/>
          </a:xfrm>
        </p:spPr>
        <p:txBody>
          <a:bodyPr/>
          <a:lstStyle/>
          <a:p>
            <a:r>
              <a:rPr lang="en-US" dirty="0"/>
              <a:t>WIPO compilation of PLRs 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966738"/>
            <a:ext cx="7715200" cy="4645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6512" y="5612058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>
                <a:hlinkClick r:id="rId3"/>
              </a:rPr>
              <a:t>www.wipo.int/patentscope/en/programs/patent_landscapes/plrdb.html</a:t>
            </a:r>
            <a:r>
              <a:rPr lang="fr-FR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7199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13991"/>
            <a:ext cx="8229600" cy="1143000"/>
          </a:xfrm>
        </p:spPr>
        <p:txBody>
          <a:bodyPr/>
          <a:lstStyle/>
          <a:p>
            <a:r>
              <a:rPr lang="en-US" dirty="0"/>
              <a:t>Guidelines for Preparing PLRs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356991"/>
            <a:ext cx="3528392" cy="46137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504" y="6093296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www.wipo.int/edocs/pubdocs/en/wipo_pub_946.pdf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245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 dirty="0"/>
              <a:t>How are decisions taken and how does patent information help?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539552" y="1673424"/>
            <a:ext cx="8352928" cy="5184576"/>
          </a:xfrm>
        </p:spPr>
        <p:txBody>
          <a:bodyPr/>
          <a:lstStyle/>
          <a:p>
            <a:r>
              <a:rPr lang="en-US" altLang="en-US" dirty="0"/>
              <a:t>Cross </a:t>
            </a:r>
            <a:r>
              <a:rPr lang="en-US" altLang="en-US" dirty="0" err="1"/>
              <a:t>sectoral</a:t>
            </a:r>
            <a:r>
              <a:rPr lang="en-US" altLang="en-US" dirty="0"/>
              <a:t>/disciplinary effort:</a:t>
            </a:r>
            <a:r>
              <a:rPr lang="en-US" altLang="en-US" dirty="0">
                <a:sym typeface="Wingdings" pitchFamily="2" charset="2"/>
              </a:rPr>
              <a:t> many aspects taken into account (Science/Policy/Economics/Business/Marketing)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Policy/prioritization issues 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Relevant market definition and analysis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Competitors activity and analysis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Economic/financial aspect </a:t>
            </a:r>
          </a:p>
          <a:p>
            <a:pPr lvl="1"/>
            <a:r>
              <a:rPr lang="en-US" altLang="en-US" dirty="0">
                <a:sym typeface="Wingdings" pitchFamily="2" charset="2"/>
              </a:rPr>
              <a:t>Risk </a:t>
            </a:r>
            <a:endParaRPr lang="en-US" altLang="en-US" dirty="0"/>
          </a:p>
          <a:p>
            <a:r>
              <a:rPr lang="en-US" altLang="en-US" dirty="0"/>
              <a:t>Patent Information:</a:t>
            </a:r>
            <a:r>
              <a:rPr lang="en-US" altLang="en-US" dirty="0">
                <a:sym typeface="Wingdings" pitchFamily="2" charset="2"/>
              </a:rPr>
              <a:t> important source of information</a:t>
            </a:r>
          </a:p>
          <a:p>
            <a:pPr lvl="4"/>
            <a:r>
              <a:rPr lang="en-US" altLang="en-US" dirty="0"/>
              <a:t> Technical</a:t>
            </a:r>
          </a:p>
          <a:p>
            <a:pPr lvl="4"/>
            <a:r>
              <a:rPr lang="en-US" altLang="en-US" dirty="0"/>
              <a:t> Business      data </a:t>
            </a:r>
          </a:p>
          <a:p>
            <a:pPr lvl="4"/>
            <a:r>
              <a:rPr lang="en-US" altLang="en-US" dirty="0"/>
              <a:t> Legal 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94DC189-D088-42F9-A07B-F8FACB1026CB}" type="slidenum">
              <a:rPr lang="en-US" altLang="en-US" sz="1400" smtClean="0"/>
              <a:pPr eaLnBrk="1" hangingPunct="1"/>
              <a:t>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0862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types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2196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98" y="2708920"/>
            <a:ext cx="3315438" cy="184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3809" y="49231"/>
            <a:ext cx="8229600" cy="1143000"/>
          </a:xfrm>
        </p:spPr>
        <p:txBody>
          <a:bodyPr/>
          <a:lstStyle/>
          <a:p>
            <a:r>
              <a:rPr lang="en-US" dirty="0"/>
              <a:t>Other Patent Analysis Types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268760"/>
            <a:ext cx="8229600" cy="4352925"/>
          </a:xfrm>
        </p:spPr>
        <p:txBody>
          <a:bodyPr/>
          <a:lstStyle/>
          <a:p>
            <a:r>
              <a:rPr lang="en-US" dirty="0"/>
              <a:t>Business/Competitor Intelligence</a:t>
            </a:r>
          </a:p>
          <a:p>
            <a:r>
              <a:rPr lang="en-US" dirty="0"/>
              <a:t>Freedom to Operate (FTO)</a:t>
            </a:r>
          </a:p>
          <a:p>
            <a:r>
              <a:rPr lang="en-US" dirty="0"/>
              <a:t>Technology Bulletins/Surveillance/Alerts</a:t>
            </a:r>
          </a:p>
          <a:p>
            <a:r>
              <a:rPr lang="en-US" dirty="0"/>
              <a:t>Infographics</a:t>
            </a:r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02" y="1196752"/>
            <a:ext cx="2808312" cy="384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993" y="3941370"/>
            <a:ext cx="3844178" cy="2916630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54822"/>
            <a:ext cx="2572172" cy="350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48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Interactive</a:t>
            </a:r>
            <a:r>
              <a:rPr lang="es-ES" dirty="0"/>
              <a:t> </a:t>
            </a:r>
            <a:r>
              <a:rPr lang="es-ES" dirty="0" err="1"/>
              <a:t>analytics</a:t>
            </a:r>
            <a:r>
              <a:rPr lang="es-ES" dirty="0"/>
              <a:t> / </a:t>
            </a:r>
            <a:r>
              <a:rPr lang="es-ES" dirty="0" err="1"/>
              <a:t>Dashboards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171489"/>
            <a:ext cx="6491064" cy="639762"/>
          </a:xfrm>
        </p:spPr>
        <p:txBody>
          <a:bodyPr/>
          <a:lstStyle/>
          <a:p>
            <a:r>
              <a:rPr lang="es-ES" b="0" dirty="0" err="1"/>
              <a:t>The</a:t>
            </a:r>
            <a:r>
              <a:rPr lang="es-ES" b="0" dirty="0"/>
              <a:t> </a:t>
            </a:r>
            <a:r>
              <a:rPr lang="es-ES" b="0" dirty="0" err="1"/>
              <a:t>user</a:t>
            </a:r>
            <a:r>
              <a:rPr lang="es-ES" b="0" dirty="0"/>
              <a:t> </a:t>
            </a:r>
            <a:r>
              <a:rPr lang="es-ES" b="0" dirty="0" err="1"/>
              <a:t>selects</a:t>
            </a:r>
            <a:r>
              <a:rPr lang="es-ES" b="0" dirty="0"/>
              <a:t> </a:t>
            </a:r>
            <a:r>
              <a:rPr lang="es-ES" b="0" dirty="0" err="1"/>
              <a:t>his</a:t>
            </a:r>
            <a:r>
              <a:rPr lang="es-ES" b="0" dirty="0"/>
              <a:t> </a:t>
            </a:r>
            <a:r>
              <a:rPr lang="es-ES" b="0" dirty="0" err="1"/>
              <a:t>analysis</a:t>
            </a:r>
            <a:r>
              <a:rPr lang="es-ES" b="0" dirty="0"/>
              <a:t> </a:t>
            </a:r>
            <a:r>
              <a:rPr lang="es-ES" b="0" dirty="0" err="1"/>
              <a:t>criteria</a:t>
            </a:r>
            <a:r>
              <a:rPr lang="es-ES" b="0" dirty="0"/>
              <a:t>/</a:t>
            </a:r>
            <a:r>
              <a:rPr lang="es-ES" b="0" dirty="0" err="1"/>
              <a:t>filters</a:t>
            </a:r>
            <a:endParaRPr lang="es-E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9552" y="1832330"/>
            <a:ext cx="4618856" cy="433934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67544" y="6093296"/>
            <a:ext cx="2160240" cy="639762"/>
          </a:xfrm>
        </p:spPr>
        <p:txBody>
          <a:bodyPr/>
          <a:lstStyle/>
          <a:p>
            <a:r>
              <a:rPr lang="es-ES" b="0" dirty="0" err="1"/>
              <a:t>e.g</a:t>
            </a:r>
            <a:r>
              <a:rPr lang="es-ES" b="0" dirty="0"/>
              <a:t>. </a:t>
            </a:r>
            <a:r>
              <a:rPr lang="es-ES" b="0" dirty="0" err="1"/>
              <a:t>the</a:t>
            </a:r>
            <a:r>
              <a:rPr lang="es-ES" b="0" dirty="0"/>
              <a:t> Lens</a:t>
            </a:r>
          </a:p>
        </p:txBody>
      </p:sp>
    </p:spTree>
    <p:extLst>
      <p:ext uri="{BB962C8B-B14F-4D97-AF65-F5344CB8AC3E}">
        <p14:creationId xmlns:p14="http://schemas.microsoft.com/office/powerpoint/2010/main" val="211828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Stages of preparation of a PLR</a:t>
            </a:r>
            <a:endParaRPr lang="fr-F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340768"/>
            <a:ext cx="5472608" cy="52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85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922114"/>
          </a:xfrm>
        </p:spPr>
        <p:txBody>
          <a:bodyPr/>
          <a:lstStyle/>
          <a:p>
            <a:r>
              <a:rPr lang="fr-FR" dirty="0"/>
              <a:t>Planning/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assessment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8691486" cy="5400600"/>
          </a:xfrm>
        </p:spPr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</a:t>
            </a:r>
            <a:r>
              <a:rPr lang="fr-FR" dirty="0" err="1"/>
              <a:t>client’s</a:t>
            </a:r>
            <a:r>
              <a:rPr lang="fr-FR" dirty="0"/>
              <a:t> business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decision</a:t>
            </a:r>
            <a:r>
              <a:rPr lang="fr-FR" dirty="0"/>
              <a:t> in question, the information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relevant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Brainstorming, discussion, </a:t>
            </a:r>
            <a:r>
              <a:rPr lang="fr-FR" dirty="0" err="1"/>
              <a:t>posing</a:t>
            </a:r>
            <a:r>
              <a:rPr lang="fr-FR" dirty="0"/>
              <a:t> a </a:t>
            </a:r>
            <a:r>
              <a:rPr lang="fr-FR" dirty="0" err="1"/>
              <a:t>series</a:t>
            </a:r>
            <a:r>
              <a:rPr lang="fr-FR" dirty="0"/>
              <a:t> of questions </a:t>
            </a:r>
            <a:r>
              <a:rPr lang="fr-FR" dirty="0" err="1"/>
              <a:t>allowing</a:t>
            </a:r>
            <a:r>
              <a:rPr lang="fr-FR" dirty="0"/>
              <a:t> for the client to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  <a:p>
            <a:pPr lvl="1"/>
            <a:r>
              <a:rPr lang="fr-FR" dirty="0" err="1"/>
              <a:t>Explaining</a:t>
            </a:r>
            <a:r>
              <a:rPr lang="fr-FR" dirty="0"/>
              <a:t> options and limitations of patent </a:t>
            </a:r>
            <a:r>
              <a:rPr lang="fr-FR" dirty="0" err="1"/>
              <a:t>landscaping</a:t>
            </a:r>
            <a:endParaRPr lang="fr-FR" dirty="0"/>
          </a:p>
          <a:p>
            <a:pPr lvl="1"/>
            <a:r>
              <a:rPr lang="fr-FR" dirty="0" err="1"/>
              <a:t>Timelines</a:t>
            </a:r>
            <a:r>
              <a:rPr lang="fr-FR" dirty="0"/>
              <a:t> and </a:t>
            </a:r>
            <a:r>
              <a:rPr lang="fr-FR" dirty="0" err="1"/>
              <a:t>feasibility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Sufficient</a:t>
            </a:r>
            <a:r>
              <a:rPr lang="fr-FR" dirty="0"/>
              <a:t> background information</a:t>
            </a:r>
          </a:p>
          <a:p>
            <a:pPr lvl="1"/>
            <a:r>
              <a:rPr lang="fr-FR" dirty="0" err="1"/>
              <a:t>Ideally</a:t>
            </a:r>
            <a:r>
              <a:rPr lang="fr-FR" dirty="0"/>
              <a:t>: </a:t>
            </a:r>
            <a:r>
              <a:rPr lang="fr-FR" dirty="0" err="1"/>
              <a:t>interdisciplinary</a:t>
            </a:r>
            <a:r>
              <a:rPr lang="fr-FR" dirty="0"/>
              <a:t> discussions (joint meetings of management, </a:t>
            </a:r>
            <a:r>
              <a:rPr lang="fr-FR" dirty="0" err="1"/>
              <a:t>lawyers</a:t>
            </a:r>
            <a:r>
              <a:rPr lang="fr-FR" dirty="0"/>
              <a:t>, R&amp;D, business </a:t>
            </a:r>
            <a:r>
              <a:rPr lang="fr-FR" dirty="0" err="1"/>
              <a:t>analysts</a:t>
            </a:r>
            <a:r>
              <a:rPr lang="fr-FR" dirty="0"/>
              <a:t>, intelligence and patent information team)</a:t>
            </a:r>
          </a:p>
          <a:p>
            <a:pPr lvl="1"/>
            <a:r>
              <a:rPr lang="fr-FR" dirty="0" err="1"/>
              <a:t>Defining</a:t>
            </a:r>
            <a:r>
              <a:rPr lang="fr-FR" dirty="0"/>
              <a:t> the scope of the report, the type of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and </a:t>
            </a:r>
            <a:r>
              <a:rPr lang="fr-FR" dirty="0" err="1"/>
              <a:t>appropriate</a:t>
            </a:r>
            <a:r>
              <a:rPr lang="fr-FR" dirty="0"/>
              <a:t> – </a:t>
            </a:r>
            <a:r>
              <a:rPr lang="fr-FR" dirty="0" err="1"/>
              <a:t>reiterative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: </a:t>
            </a:r>
            <a:r>
              <a:rPr lang="fr-FR" dirty="0" err="1"/>
              <a:t>need</a:t>
            </a:r>
            <a:r>
              <a:rPr lang="fr-FR" dirty="0"/>
              <a:t> for </a:t>
            </a:r>
            <a:r>
              <a:rPr lang="fr-FR" dirty="0" err="1"/>
              <a:t>intermediate</a:t>
            </a:r>
            <a:r>
              <a:rPr lang="fr-FR" dirty="0"/>
              <a:t> discussions, </a:t>
            </a:r>
            <a:r>
              <a:rPr lang="fr-FR" dirty="0" err="1"/>
              <a:t>redefinition</a:t>
            </a:r>
            <a:r>
              <a:rPr lang="fr-FR" dirty="0"/>
              <a:t> of scope etc. </a:t>
            </a:r>
          </a:p>
          <a:p>
            <a:pPr marL="571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7417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8125"/>
            <a:ext cx="8229600" cy="634082"/>
          </a:xfrm>
        </p:spPr>
        <p:txBody>
          <a:bodyPr/>
          <a:lstStyle/>
          <a:p>
            <a:r>
              <a:rPr lang="en-US" dirty="0"/>
              <a:t>Challenges in the planning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496944" cy="5616624"/>
          </a:xfrm>
        </p:spPr>
        <p:txBody>
          <a:bodyPr/>
          <a:lstStyle/>
          <a:p>
            <a:r>
              <a:rPr lang="en-US" dirty="0"/>
              <a:t>Too abstract understanding of what a PLR is</a:t>
            </a:r>
          </a:p>
          <a:p>
            <a:r>
              <a:rPr lang="en-US" dirty="0"/>
              <a:t>Difficulties in needs assessment – often Socratic Method used</a:t>
            </a:r>
          </a:p>
          <a:p>
            <a:r>
              <a:rPr lang="en-US" dirty="0"/>
              <a:t>Lack of clarity about which type of analysis that is needed or exact scope of the search makes drafting the </a:t>
            </a:r>
            <a:r>
              <a:rPr lang="en-US" dirty="0" err="1"/>
              <a:t>ToR</a:t>
            </a:r>
            <a:r>
              <a:rPr lang="en-US" dirty="0"/>
              <a:t> very difficult</a:t>
            </a:r>
          </a:p>
          <a:p>
            <a:r>
              <a:rPr lang="en-US" dirty="0"/>
              <a:t>Lengthy process of dialogue, exchange of </a:t>
            </a:r>
            <a:r>
              <a:rPr lang="en-US" dirty="0" err="1"/>
              <a:t>ToR</a:t>
            </a:r>
            <a:r>
              <a:rPr lang="en-US" dirty="0"/>
              <a:t> drafts, refinements, changes</a:t>
            </a:r>
          </a:p>
          <a:p>
            <a:r>
              <a:rPr lang="en-US" dirty="0"/>
              <a:t>The client should be aware of the limitations of the patent information</a:t>
            </a:r>
          </a:p>
          <a:p>
            <a:r>
              <a:rPr lang="en-US" dirty="0"/>
              <a:t>Requests may just need a state of the art search or be too generic – need for awareness raising often about what </a:t>
            </a:r>
            <a:r>
              <a:rPr lang="en-US" dirty="0" err="1"/>
              <a:t>landsacaping</a:t>
            </a:r>
            <a:r>
              <a:rPr lang="en-US" dirty="0"/>
              <a:t> can offer and then cases when it is appropriate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Distinguishing general interest for the IP perspective from a specific need where patent analysis can feed in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0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Patent (and non-patent)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Selection</a:t>
            </a:r>
            <a:r>
              <a:rPr lang="fr-FR" dirty="0"/>
              <a:t> of </a:t>
            </a:r>
            <a:r>
              <a:rPr lang="fr-FR" dirty="0" err="1"/>
              <a:t>databases</a:t>
            </a:r>
            <a:r>
              <a:rPr lang="fr-FR" dirty="0"/>
              <a:t>,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methodology</a:t>
            </a:r>
            <a:r>
              <a:rPr lang="fr-FR" dirty="0"/>
              <a:t> crucial for the </a:t>
            </a:r>
            <a:r>
              <a:rPr lang="fr-FR" dirty="0" err="1"/>
              <a:t>quality</a:t>
            </a:r>
            <a:r>
              <a:rPr lang="fr-FR" dirty="0"/>
              <a:t> of the data: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geographical</a:t>
            </a:r>
            <a:r>
              <a:rPr lang="fr-FR" dirty="0"/>
              <a:t> and </a:t>
            </a: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coverage</a:t>
            </a:r>
            <a:endParaRPr lang="fr-FR" dirty="0"/>
          </a:p>
          <a:p>
            <a:pPr lvl="1"/>
            <a:r>
              <a:rPr lang="fr-FR" dirty="0" err="1"/>
              <a:t>Languages</a:t>
            </a:r>
            <a:r>
              <a:rPr lang="fr-FR" dirty="0"/>
              <a:t> and MT </a:t>
            </a:r>
            <a:r>
              <a:rPr lang="fr-FR" dirty="0" err="1"/>
              <a:t>tools</a:t>
            </a:r>
            <a:endParaRPr lang="fr-FR" dirty="0"/>
          </a:p>
          <a:p>
            <a:pPr lvl="1"/>
            <a:r>
              <a:rPr lang="fr-FR" dirty="0" err="1"/>
              <a:t>Appropriate</a:t>
            </a:r>
            <a:r>
              <a:rPr lang="fr-FR" dirty="0"/>
              <a:t> patent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</a:t>
            </a:r>
          </a:p>
          <a:p>
            <a:pPr lvl="2"/>
            <a:r>
              <a:rPr lang="fr-FR" dirty="0"/>
              <a:t> scope of the report (</a:t>
            </a:r>
            <a:r>
              <a:rPr lang="fr-FR" dirty="0" err="1"/>
              <a:t>precision&amp;recall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 use of the report</a:t>
            </a:r>
          </a:p>
          <a:p>
            <a:pPr lvl="2"/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matter</a:t>
            </a:r>
            <a:r>
              <a:rPr lang="fr-FR" dirty="0"/>
              <a:t> in question</a:t>
            </a:r>
          </a:p>
          <a:p>
            <a:pPr lvl="2"/>
            <a:r>
              <a:rPr lang="fr-FR" dirty="0"/>
              <a:t> </a:t>
            </a:r>
            <a:r>
              <a:rPr lang="fr-FR" dirty="0" err="1"/>
              <a:t>preliminary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515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47" y="251947"/>
            <a:ext cx="8229600" cy="1143000"/>
          </a:xfrm>
        </p:spPr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cleaning</a:t>
            </a:r>
            <a:r>
              <a:rPr lang="fr-FR" dirty="0"/>
              <a:t>/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7638"/>
            <a:ext cx="8229600" cy="4352925"/>
          </a:xfrm>
        </p:spPr>
        <p:txBody>
          <a:bodyPr/>
          <a:lstStyle/>
          <a:p>
            <a:r>
              <a:rPr lang="fr-FR" dirty="0"/>
              <a:t>The challenge of </a:t>
            </a:r>
            <a:r>
              <a:rPr lang="fr-FR" dirty="0" err="1"/>
              <a:t>messy</a:t>
            </a:r>
            <a:r>
              <a:rPr lang="fr-FR" dirty="0"/>
              <a:t> data – varies </a:t>
            </a:r>
            <a:r>
              <a:rPr lang="fr-FR" dirty="0" err="1"/>
              <a:t>based</a:t>
            </a:r>
            <a:r>
              <a:rPr lang="fr-FR" dirty="0"/>
              <a:t> on system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exported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and format </a:t>
            </a:r>
          </a:p>
          <a:p>
            <a:r>
              <a:rPr lang="fr-FR" dirty="0"/>
              <a:t>Name variations and </a:t>
            </a:r>
            <a:r>
              <a:rPr lang="fr-FR" dirty="0" err="1"/>
              <a:t>misspellings</a:t>
            </a:r>
            <a:endParaRPr lang="fr-FR" dirty="0"/>
          </a:p>
          <a:p>
            <a:r>
              <a:rPr lang="fr-FR" dirty="0"/>
              <a:t>Cleaning of office of second file data</a:t>
            </a:r>
          </a:p>
          <a:p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endParaRPr lang="fr-FR" dirty="0"/>
          </a:p>
          <a:p>
            <a:r>
              <a:rPr lang="fr-FR" dirty="0" err="1"/>
              <a:t>Need</a:t>
            </a:r>
            <a:r>
              <a:rPr lang="fr-FR" dirty="0"/>
              <a:t> of name (</a:t>
            </a:r>
            <a:r>
              <a:rPr lang="fr-FR" dirty="0" err="1"/>
              <a:t>applicants</a:t>
            </a:r>
            <a:r>
              <a:rPr lang="fr-FR" dirty="0"/>
              <a:t>/</a:t>
            </a:r>
            <a:r>
              <a:rPr lang="fr-FR" dirty="0" err="1"/>
              <a:t>inventors</a:t>
            </a:r>
            <a:r>
              <a:rPr lang="fr-FR" dirty="0"/>
              <a:t>) </a:t>
            </a:r>
            <a:r>
              <a:rPr lang="fr-FR" dirty="0" err="1"/>
              <a:t>normalization</a:t>
            </a:r>
            <a:r>
              <a:rPr lang="fr-FR" dirty="0"/>
              <a:t> and </a:t>
            </a:r>
            <a:r>
              <a:rPr lang="fr-FR" dirty="0" err="1"/>
              <a:t>grouping</a:t>
            </a:r>
            <a:r>
              <a:rPr lang="fr-FR" dirty="0"/>
              <a:t> (by affiliation, M&amp;A information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tools</a:t>
            </a:r>
            <a:endParaRPr lang="fr-FR" dirty="0"/>
          </a:p>
          <a:p>
            <a:r>
              <a:rPr lang="fr-FR" dirty="0"/>
              <a:t>If the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sources, </a:t>
            </a:r>
            <a:r>
              <a:rPr lang="fr-FR" dirty="0" err="1"/>
              <a:t>follow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throughout</a:t>
            </a:r>
            <a:r>
              <a:rPr lang="fr-FR" dirty="0"/>
              <a:t> the table/data</a:t>
            </a:r>
          </a:p>
          <a:p>
            <a:r>
              <a:rPr lang="fr-FR" dirty="0" err="1"/>
              <a:t>Based</a:t>
            </a:r>
            <a:r>
              <a:rPr lang="fr-FR" dirty="0"/>
              <a:t> on system/</a:t>
            </a:r>
            <a:r>
              <a:rPr lang="fr-FR" dirty="0" err="1"/>
              <a:t>tool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: </a:t>
            </a:r>
            <a:r>
              <a:rPr lang="fr-FR" dirty="0" err="1"/>
              <a:t>manual</a:t>
            </a:r>
            <a:r>
              <a:rPr lang="fr-FR" dirty="0"/>
              <a:t> or </a:t>
            </a:r>
            <a:r>
              <a:rPr lang="fr-FR" dirty="0" err="1"/>
              <a:t>semi-automatic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287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visualization</a:t>
            </a:r>
            <a:r>
              <a:rPr lang="fr-FR" dirty="0"/>
              <a:t> of the clean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5256584"/>
          </a:xfrm>
        </p:spPr>
        <p:txBody>
          <a:bodyPr/>
          <a:lstStyle/>
          <a:p>
            <a:r>
              <a:rPr lang="fr-FR" dirty="0"/>
              <a:t>Tools, </a:t>
            </a:r>
            <a:r>
              <a:rPr lang="fr-FR" dirty="0" err="1"/>
              <a:t>visualization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r>
              <a:rPr lang="fr-FR" dirty="0"/>
              <a:t> types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chosen</a:t>
            </a:r>
            <a:endParaRPr lang="fr-FR" dirty="0"/>
          </a:p>
          <a:p>
            <a:r>
              <a:rPr lang="fr-FR" dirty="0"/>
              <a:t>Dimensions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reflected</a:t>
            </a:r>
            <a:r>
              <a:rPr lang="fr-FR" dirty="0"/>
              <a:t> on a </a:t>
            </a:r>
            <a:r>
              <a:rPr lang="fr-FR" dirty="0" err="1"/>
              <a:t>visualization</a:t>
            </a:r>
            <a:r>
              <a:rPr lang="fr-FR" dirty="0"/>
              <a:t> (2 or 3 or more)</a:t>
            </a:r>
          </a:p>
          <a:p>
            <a:r>
              <a:rPr lang="fr-FR" dirty="0" err="1"/>
              <a:t>Clustering</a:t>
            </a:r>
            <a:r>
              <a:rPr lang="fr-FR" dirty="0"/>
              <a:t> of </a:t>
            </a:r>
            <a:r>
              <a:rPr lang="fr-FR" dirty="0" err="1"/>
              <a:t>technology</a:t>
            </a:r>
            <a:r>
              <a:rPr lang="fr-FR" dirty="0"/>
              <a:t> areas, components, applications, </a:t>
            </a:r>
            <a:r>
              <a:rPr lang="fr-FR" dirty="0" err="1"/>
              <a:t>applicant</a:t>
            </a:r>
            <a:r>
              <a:rPr lang="fr-FR" dirty="0"/>
              <a:t>/</a:t>
            </a:r>
            <a:r>
              <a:rPr lang="fr-FR" dirty="0" err="1"/>
              <a:t>inventor</a:t>
            </a:r>
            <a:r>
              <a:rPr lang="fr-FR" dirty="0"/>
              <a:t> profile, </a:t>
            </a:r>
            <a:r>
              <a:rPr lang="fr-FR" dirty="0" err="1"/>
              <a:t>geographical</a:t>
            </a:r>
            <a:r>
              <a:rPr lang="fr-FR" dirty="0"/>
              <a:t> areas</a:t>
            </a:r>
          </a:p>
          <a:p>
            <a:r>
              <a:rPr lang="fr-FR" dirty="0"/>
              <a:t>Expression of </a:t>
            </a:r>
            <a:r>
              <a:rPr lang="fr-FR" dirty="0" err="1"/>
              <a:t>results</a:t>
            </a:r>
            <a:r>
              <a:rPr lang="fr-FR" dirty="0"/>
              <a:t> over time, </a:t>
            </a:r>
            <a:r>
              <a:rPr lang="fr-FR" dirty="0" err="1"/>
              <a:t>geographies</a:t>
            </a:r>
            <a:endParaRPr lang="fr-FR" dirty="0"/>
          </a:p>
          <a:p>
            <a:r>
              <a:rPr lang="fr-FR" dirty="0" err="1"/>
              <a:t>Combination</a:t>
            </a:r>
            <a:r>
              <a:rPr lang="fr-FR" dirty="0"/>
              <a:t> of patent </a:t>
            </a:r>
            <a:r>
              <a:rPr lang="fr-FR" dirty="0" err="1"/>
              <a:t>with</a:t>
            </a:r>
            <a:r>
              <a:rPr lang="fr-FR" dirty="0"/>
              <a:t> non-patent data</a:t>
            </a:r>
          </a:p>
          <a:p>
            <a:r>
              <a:rPr lang="fr-FR" dirty="0"/>
              <a:t>Consultation </a:t>
            </a:r>
            <a:r>
              <a:rPr lang="fr-FR" dirty="0" err="1"/>
              <a:t>with</a:t>
            </a:r>
            <a:r>
              <a:rPr lang="fr-FR" dirty="0"/>
              <a:t> the client </a:t>
            </a:r>
            <a:r>
              <a:rPr lang="fr-FR" dirty="0" err="1"/>
              <a:t>throughout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and the </a:t>
            </a:r>
            <a:r>
              <a:rPr lang="fr-FR" dirty="0" err="1"/>
              <a:t>writing</a:t>
            </a:r>
            <a:r>
              <a:rPr lang="fr-FR" dirty="0"/>
              <a:t> phase essential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serves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– </a:t>
            </a:r>
            <a:r>
              <a:rPr lang="fr-FR" dirty="0" err="1"/>
              <a:t>preliminary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trigger </a:t>
            </a:r>
            <a:r>
              <a:rPr lang="fr-FR" dirty="0" err="1"/>
              <a:t>need</a:t>
            </a:r>
            <a:r>
              <a:rPr lang="fr-FR" dirty="0"/>
              <a:t> for </a:t>
            </a:r>
            <a:r>
              <a:rPr lang="fr-FR" dirty="0" err="1"/>
              <a:t>refinement</a:t>
            </a:r>
            <a:r>
              <a:rPr lang="fr-FR" dirty="0"/>
              <a:t> of </a:t>
            </a:r>
            <a:r>
              <a:rPr lang="fr-FR" dirty="0" err="1"/>
              <a:t>search</a:t>
            </a:r>
            <a:r>
              <a:rPr lang="fr-FR" dirty="0"/>
              <a:t> or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7523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35808"/>
            <a:ext cx="8229600" cy="1143000"/>
          </a:xfrm>
        </p:spPr>
        <p:txBody>
          <a:bodyPr/>
          <a:lstStyle/>
          <a:p>
            <a:r>
              <a:rPr lang="en-US" dirty="0"/>
              <a:t>Preparation of the report and Communication of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33247"/>
            <a:ext cx="8839200" cy="5364832"/>
          </a:xfrm>
        </p:spPr>
        <p:txBody>
          <a:bodyPr/>
          <a:lstStyle/>
          <a:p>
            <a:r>
              <a:rPr lang="en-US" dirty="0"/>
              <a:t>Report style, language, length etc. should be adapted to the target audience</a:t>
            </a:r>
          </a:p>
          <a:p>
            <a:r>
              <a:rPr lang="en-US" dirty="0"/>
              <a:t>Big challenge: address the results to multiple profiles (lawyers, managers, scientists). A dedicated area of the report serving each and every one’s need most appropriate</a:t>
            </a:r>
          </a:p>
          <a:p>
            <a:r>
              <a:rPr lang="en-US" dirty="0"/>
              <a:t>The report should be easy to read, the messages and results clear and the visualizations intuitive and meaningful</a:t>
            </a:r>
          </a:p>
          <a:p>
            <a:r>
              <a:rPr lang="en-US" dirty="0"/>
              <a:t>An accompanying Infographic, a story-telling approach (e.g. Tableau), a dashboard may be more appropriate based on specific objective of the report</a:t>
            </a:r>
          </a:p>
          <a:p>
            <a:r>
              <a:rPr lang="en-US" dirty="0"/>
              <a:t>The report should be time-saving for the client and useful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5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added</a:t>
            </a:r>
            <a:r>
              <a:rPr lang="fr-FR" dirty="0"/>
              <a:t> value of patent </a:t>
            </a:r>
            <a:r>
              <a:rPr lang="fr-FR" dirty="0" err="1"/>
              <a:t>analysis</a:t>
            </a:r>
            <a:r>
              <a:rPr lang="fr-FR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Wingdings" pitchFamily="2" charset="2"/>
              </a:rPr>
              <a:t>Presents patent data, search results and findings in a </a:t>
            </a:r>
            <a:r>
              <a:rPr lang="en-US" altLang="en-US" b="1" dirty="0">
                <a:sym typeface="Wingdings" pitchFamily="2" charset="2"/>
              </a:rPr>
              <a:t>structured way</a:t>
            </a:r>
          </a:p>
          <a:p>
            <a:r>
              <a:rPr lang="en-US" altLang="en-US" dirty="0">
                <a:sym typeface="Wingdings" pitchFamily="2" charset="2"/>
              </a:rPr>
              <a:t>Creates an output that makes technical </a:t>
            </a:r>
            <a:r>
              <a:rPr lang="en-US" altLang="en-US" b="1" dirty="0">
                <a:sym typeface="Wingdings" pitchFamily="2" charset="2"/>
              </a:rPr>
              <a:t>data easily understood </a:t>
            </a:r>
            <a:r>
              <a:rPr lang="en-US" altLang="en-US" dirty="0">
                <a:sym typeface="Wingdings" pitchFamily="2" charset="2"/>
              </a:rPr>
              <a:t>by non-experts</a:t>
            </a:r>
            <a:endParaRPr lang="en-US" altLang="en-US" dirty="0"/>
          </a:p>
          <a:p>
            <a:r>
              <a:rPr lang="en-US" altLang="en-US" dirty="0">
                <a:sym typeface="Wingdings" pitchFamily="2" charset="2"/>
              </a:rPr>
              <a:t>Includes </a:t>
            </a:r>
            <a:r>
              <a:rPr lang="en-US" altLang="en-US" b="1" dirty="0">
                <a:sym typeface="Wingdings" pitchFamily="2" charset="2"/>
              </a:rPr>
              <a:t>visualization of the results </a:t>
            </a:r>
            <a:r>
              <a:rPr lang="en-US" altLang="en-US" dirty="0">
                <a:sym typeface="Wingdings" pitchFamily="2" charset="2"/>
              </a:rPr>
              <a:t>making the information </a:t>
            </a:r>
            <a:r>
              <a:rPr lang="en-US" altLang="en-US" b="1" dirty="0">
                <a:sym typeface="Wingdings" pitchFamily="2" charset="2"/>
              </a:rPr>
              <a:t>easily and fast to digest</a:t>
            </a:r>
          </a:p>
          <a:p>
            <a:r>
              <a:rPr lang="en-US" altLang="en-US" b="1" dirty="0">
                <a:sym typeface="Wingdings" pitchFamily="2" charset="2"/>
              </a:rPr>
              <a:t>Facilitates interdisciplinary dialogue </a:t>
            </a:r>
            <a:r>
              <a:rPr lang="en-US" altLang="en-US" dirty="0">
                <a:sym typeface="Wingdings" pitchFamily="2" charset="2"/>
              </a:rPr>
              <a:t>between various stakeholders</a:t>
            </a:r>
            <a:endParaRPr lang="en-US" alt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5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type of </a:t>
            </a:r>
            <a:r>
              <a:rPr lang="fr-FR" dirty="0" err="1"/>
              <a:t>tools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r>
              <a:rPr lang="fr-FR" dirty="0"/>
              <a:t>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help in </a:t>
            </a:r>
            <a:r>
              <a:rPr lang="fr-FR" dirty="0" err="1"/>
              <a:t>various</a:t>
            </a:r>
            <a:r>
              <a:rPr lang="fr-FR" dirty="0"/>
              <a:t> stages and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Searching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Obtaining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Cleaning/</a:t>
            </a:r>
            <a:r>
              <a:rPr lang="fr-FR" dirty="0" err="1"/>
              <a:t>Normalizing</a:t>
            </a:r>
            <a:endParaRPr lang="fr-FR" dirty="0"/>
          </a:p>
          <a:p>
            <a:pPr lvl="1"/>
            <a:r>
              <a:rPr lang="fr-FR" dirty="0" err="1"/>
              <a:t>Grouping</a:t>
            </a:r>
            <a:r>
              <a:rPr lang="fr-FR" dirty="0"/>
              <a:t>/</a:t>
            </a:r>
            <a:r>
              <a:rPr lang="fr-FR" dirty="0" err="1"/>
              <a:t>Clustering</a:t>
            </a:r>
            <a:r>
              <a:rPr lang="fr-FR" dirty="0"/>
              <a:t>             Data</a:t>
            </a:r>
          </a:p>
          <a:p>
            <a:pPr lvl="1"/>
            <a:r>
              <a:rPr lang="fr-FR" dirty="0" err="1"/>
              <a:t>Analyzing</a:t>
            </a:r>
            <a:endParaRPr lang="fr-FR" dirty="0"/>
          </a:p>
          <a:p>
            <a:pPr lvl="1"/>
            <a:r>
              <a:rPr lang="fr-FR" dirty="0" err="1"/>
              <a:t>Visualizing</a:t>
            </a:r>
            <a:endParaRPr lang="fr-FR" dirty="0"/>
          </a:p>
          <a:p>
            <a:pPr lvl="1"/>
            <a:r>
              <a:rPr lang="fr-FR" dirty="0"/>
              <a:t>Sharing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730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Matching the tasks with the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Tasks and Tool types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55977" y="1476375"/>
            <a:ext cx="4041775" cy="639762"/>
          </a:xfrm>
        </p:spPr>
        <p:txBody>
          <a:bodyPr/>
          <a:lstStyle/>
          <a:p>
            <a:r>
              <a:rPr lang="it-IT" dirty="0"/>
              <a:t>Notes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5977" y="2174875"/>
            <a:ext cx="4536504" cy="3951288"/>
          </a:xfrm>
        </p:spPr>
        <p:txBody>
          <a:bodyPr/>
          <a:lstStyle/>
          <a:p>
            <a:r>
              <a:rPr lang="it-IT" dirty="0"/>
              <a:t>One tool suits all?</a:t>
            </a:r>
          </a:p>
          <a:p>
            <a:r>
              <a:rPr lang="it-IT" dirty="0"/>
              <a:t>Some tools address multiple tasks </a:t>
            </a:r>
          </a:p>
          <a:p>
            <a:r>
              <a:rPr lang="it-IT" dirty="0"/>
              <a:t>Each tool based on different language/approach</a:t>
            </a:r>
          </a:p>
          <a:p>
            <a:r>
              <a:rPr lang="it-IT" dirty="0"/>
              <a:t>Each user should follow the «trial and error» approach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455613" y="2247081"/>
            <a:ext cx="4041775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it-IT" kern="0" dirty="0"/>
              <a:t>General Tools</a:t>
            </a:r>
          </a:p>
          <a:p>
            <a:r>
              <a:rPr lang="it-IT" kern="0" dirty="0"/>
              <a:t>Search tools</a:t>
            </a:r>
          </a:p>
          <a:p>
            <a:r>
              <a:rPr lang="it-IT" kern="0" dirty="0"/>
              <a:t>Cleaning</a:t>
            </a:r>
          </a:p>
          <a:p>
            <a:r>
              <a:rPr lang="it-IT" kern="0" dirty="0"/>
              <a:t>Text/data mining</a:t>
            </a:r>
          </a:p>
          <a:p>
            <a:r>
              <a:rPr lang="it-IT" kern="0" dirty="0"/>
              <a:t>Data Visualization</a:t>
            </a:r>
          </a:p>
          <a:p>
            <a:r>
              <a:rPr lang="it-IT" kern="0" dirty="0"/>
              <a:t>Geographic Mapping</a:t>
            </a:r>
          </a:p>
          <a:p>
            <a:r>
              <a:rPr lang="it-IT" kern="0" dirty="0"/>
              <a:t>Network visualizations</a:t>
            </a:r>
          </a:p>
          <a:p>
            <a:r>
              <a:rPr lang="it-IT" kern="0" dirty="0"/>
              <a:t>Infographics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26318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54" y="221944"/>
            <a:ext cx="8229600" cy="1143000"/>
          </a:xfrm>
        </p:spPr>
        <p:txBody>
          <a:bodyPr/>
          <a:lstStyle/>
          <a:p>
            <a:r>
              <a:rPr lang="fr-FR" dirty="0"/>
              <a:t>Tools </a:t>
            </a:r>
            <a:r>
              <a:rPr lang="fr-FR" dirty="0" err="1"/>
              <a:t>used</a:t>
            </a:r>
            <a:r>
              <a:rPr lang="fr-FR" dirty="0"/>
              <a:t> in Patent </a:t>
            </a:r>
            <a:r>
              <a:rPr lang="fr-FR" dirty="0" err="1"/>
              <a:t>Analytics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77643"/>
            <a:ext cx="8686800" cy="5256584"/>
          </a:xfrm>
        </p:spPr>
        <p:txBody>
          <a:bodyPr/>
          <a:lstStyle/>
          <a:p>
            <a:r>
              <a:rPr lang="fr-FR" dirty="0"/>
              <a:t>Commercial:</a:t>
            </a:r>
          </a:p>
          <a:p>
            <a:pPr lvl="1"/>
            <a:r>
              <a:rPr lang="fr-FR" dirty="0"/>
              <a:t>Embedded in patent </a:t>
            </a:r>
            <a:r>
              <a:rPr lang="fr-FR" dirty="0" err="1"/>
              <a:t>databases</a:t>
            </a:r>
            <a:endParaRPr lang="fr-FR" dirty="0"/>
          </a:p>
          <a:p>
            <a:pPr lvl="1"/>
            <a:r>
              <a:rPr lang="fr-FR" dirty="0" err="1"/>
              <a:t>Complementary</a:t>
            </a:r>
            <a:r>
              <a:rPr lang="fr-FR" dirty="0"/>
              <a:t> to patent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and compatible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to patent data,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exceptions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Free of charge: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 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Open Source Tools: </a:t>
            </a:r>
            <a:r>
              <a:rPr lang="fr-FR" dirty="0" err="1"/>
              <a:t>recent</a:t>
            </a:r>
            <a:r>
              <a:rPr lang="fr-FR" dirty="0"/>
              <a:t> trend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976"/>
            <a:ext cx="1625204" cy="554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650" y="3613241"/>
            <a:ext cx="1438101" cy="499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2" y="3736213"/>
            <a:ext cx="1081857" cy="376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843" y="3373560"/>
            <a:ext cx="1397380" cy="362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029" y="3314995"/>
            <a:ext cx="2361630" cy="323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453" y="3658466"/>
            <a:ext cx="1463603" cy="494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888" y="3373560"/>
            <a:ext cx="1180519" cy="790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9622" y="3554886"/>
            <a:ext cx="2026459" cy="4517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9073" y="4281516"/>
            <a:ext cx="2789304" cy="1328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6585" y="5415037"/>
            <a:ext cx="1638942" cy="311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2240" y="4588418"/>
            <a:ext cx="1572444" cy="5237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2372" y="5141345"/>
            <a:ext cx="2223878" cy="3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81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(…</a:t>
            </a:r>
            <a:r>
              <a:rPr lang="fr-FR" dirty="0" err="1"/>
              <a:t>some</a:t>
            </a:r>
            <a:r>
              <a:rPr lang="fr-FR" dirty="0"/>
              <a:t> of the)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facilitating</a:t>
            </a:r>
            <a:r>
              <a:rPr lang="fr-FR" dirty="0"/>
              <a:t> data </a:t>
            </a:r>
            <a:r>
              <a:rPr lang="fr-FR" dirty="0" err="1"/>
              <a:t>analysis</a:t>
            </a:r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96752"/>
            <a:ext cx="7787208" cy="5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34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Survey results: Databases used for obtaining data for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439" y="1556792"/>
            <a:ext cx="8579296" cy="4352925"/>
          </a:xfrm>
        </p:spPr>
        <p:txBody>
          <a:bodyPr/>
          <a:lstStyle/>
          <a:p>
            <a:r>
              <a:rPr lang="de-DE" dirty="0"/>
              <a:t>Mixture of free and commercial databases</a:t>
            </a:r>
          </a:p>
          <a:p>
            <a:r>
              <a:rPr lang="de-DE" dirty="0"/>
              <a:t>Free databases: espacenet, followed by PATENTSCOPE</a:t>
            </a:r>
          </a:p>
          <a:p>
            <a:r>
              <a:rPr lang="de-DE" dirty="0"/>
              <a:t>Commercial: Patbase, Thomson Innovation, Questel Orbit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" y="3068960"/>
            <a:ext cx="41910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86" y="3573016"/>
            <a:ext cx="1247775" cy="28860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02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Greatest challenges in patent analytics identified by the survey participants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6618607" cy="4968552"/>
          </a:xfrm>
        </p:spPr>
      </p:pic>
      <p:sp>
        <p:nvSpPr>
          <p:cNvPr id="3" name="Rectangle 2"/>
          <p:cNvSpPr/>
          <p:nvPr/>
        </p:nvSpPr>
        <p:spPr bwMode="auto">
          <a:xfrm>
            <a:off x="1043608" y="1844824"/>
            <a:ext cx="5616624" cy="17281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75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7975" y="160338"/>
            <a:ext cx="8229600" cy="1143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dirty="0"/>
              <a:t>The open source tools era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740" y="3836847"/>
            <a:ext cx="962025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691287"/>
            <a:ext cx="942975" cy="533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731" y="5028436"/>
            <a:ext cx="1624538" cy="789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encrypted-tbn0.gstatic.com/images?q=tbn:ANd9GcQD0g4Te1zyzqYZvqqJzRmRW5FJ2gAjOSAR8ARe5k66iMc8uay-CuqLyGv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0" y="2670701"/>
            <a:ext cx="1414239" cy="47506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603" y="2729727"/>
            <a:ext cx="1438275" cy="6191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Bildergebnis für geph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93" y="1554980"/>
            <a:ext cx="1524000" cy="590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.docker.com/media/2015/07/kiban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58" y="4650302"/>
            <a:ext cx="1328713" cy="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8" descr="Bildergebnis für elastic sear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0" descr="Bildergebnis für elastic searc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355" y="3699305"/>
            <a:ext cx="1697807" cy="518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9547" y="4764866"/>
            <a:ext cx="1487253" cy="48117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44" y="2607064"/>
            <a:ext cx="3779912" cy="1919487"/>
          </a:xfrm>
          <a:prstGeom prst="rect">
            <a:avLst/>
          </a:prstGeom>
        </p:spPr>
      </p:pic>
      <p:pic>
        <p:nvPicPr>
          <p:cNvPr id="1036" name="Picture 12" descr="http://www.tableausoftware.com/public/sites/default/files/imagecache/blog_thumb/blog/Tableau-Public-logo-200x2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169" y="5068789"/>
            <a:ext cx="1328936" cy="132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2044" y="2149029"/>
            <a:ext cx="2019300" cy="2762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280" y="1381563"/>
            <a:ext cx="2013655" cy="53116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4498" y="5938293"/>
            <a:ext cx="1371600" cy="647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7724" y="5246036"/>
            <a:ext cx="681935" cy="7752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19169" y="2395180"/>
            <a:ext cx="723900" cy="7905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87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Typical use of open source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7638"/>
            <a:ext cx="8229600" cy="5107706"/>
          </a:xfrm>
        </p:spPr>
        <p:txBody>
          <a:bodyPr/>
          <a:lstStyle/>
          <a:p>
            <a:r>
              <a:rPr lang="de-DE" dirty="0"/>
              <a:t>Typical user profile:</a:t>
            </a:r>
          </a:p>
          <a:p>
            <a:pPr lvl="1"/>
            <a:r>
              <a:rPr lang="de-DE" dirty="0"/>
              <a:t>Researchers</a:t>
            </a:r>
          </a:p>
          <a:p>
            <a:pPr lvl="1"/>
            <a:r>
              <a:rPr lang="de-DE" dirty="0"/>
              <a:t>Data scientists</a:t>
            </a:r>
          </a:p>
          <a:p>
            <a:pPr lvl="1"/>
            <a:r>
              <a:rPr lang="de-DE" dirty="0"/>
              <a:t>IT </a:t>
            </a:r>
          </a:p>
          <a:p>
            <a:pPr lvl="1"/>
            <a:r>
              <a:rPr lang="de-DE" dirty="0"/>
              <a:t>Business analysts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Data typically analyzed through open source tools:</a:t>
            </a:r>
          </a:p>
          <a:p>
            <a:pPr lvl="1"/>
            <a:r>
              <a:rPr lang="de-DE" dirty="0"/>
              <a:t>Non-structured data, structured non-patent data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Patent data: not a typical field where open source tools are being used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52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936104"/>
          </a:xfrm>
        </p:spPr>
        <p:txBody>
          <a:bodyPr/>
          <a:lstStyle/>
          <a:p>
            <a:r>
              <a:rPr lang="de-DE" dirty="0"/>
              <a:t>Pros and cons of open source tools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1052736"/>
            <a:ext cx="4040188" cy="639762"/>
          </a:xfrm>
        </p:spPr>
        <p:txBody>
          <a:bodyPr/>
          <a:lstStyle/>
          <a:p>
            <a:r>
              <a:rPr lang="de-DE" dirty="0"/>
              <a:t>Advantages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51520" y="1844824"/>
            <a:ext cx="4104456" cy="4725144"/>
          </a:xfrm>
        </p:spPr>
        <p:txBody>
          <a:bodyPr/>
          <a:lstStyle/>
          <a:p>
            <a:r>
              <a:rPr lang="de-DE" dirty="0"/>
              <a:t>Free of charge</a:t>
            </a:r>
          </a:p>
          <a:p>
            <a:r>
              <a:rPr lang="de-DE" dirty="0"/>
              <a:t>A lot of them customizable to specific needs</a:t>
            </a:r>
          </a:p>
          <a:p>
            <a:r>
              <a:rPr lang="de-DE" dirty="0"/>
              <a:t>Give flexibility to experiment and choose the tool or combination of tools that is more adapted to the user´s needs</a:t>
            </a:r>
          </a:p>
          <a:p>
            <a:r>
              <a:rPr lang="de-DE" dirty="0"/>
              <a:t>Support and troubleshooting by programmers and other users in various fora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4880" y="1052736"/>
            <a:ext cx="4041775" cy="639762"/>
          </a:xfrm>
        </p:spPr>
        <p:txBody>
          <a:bodyPr/>
          <a:lstStyle/>
          <a:p>
            <a:r>
              <a:rPr lang="de-DE" dirty="0"/>
              <a:t>Disadvantages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9992" y="1844824"/>
            <a:ext cx="4427984" cy="4608512"/>
          </a:xfrm>
        </p:spPr>
        <p:txBody>
          <a:bodyPr/>
          <a:lstStyle/>
          <a:p>
            <a:r>
              <a:rPr lang="de-DE" dirty="0"/>
              <a:t>Not as intuitive or user-friendly as commercial tools</a:t>
            </a:r>
          </a:p>
          <a:p>
            <a:r>
              <a:rPr lang="de-DE" dirty="0"/>
              <a:t>Require some programming skills, time and practice</a:t>
            </a:r>
          </a:p>
          <a:p>
            <a:r>
              <a:rPr lang="de-DE" dirty="0"/>
              <a:t>Several bugs/problems</a:t>
            </a:r>
          </a:p>
          <a:p>
            <a:r>
              <a:rPr lang="de-DE" dirty="0"/>
              <a:t>No commercial support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http://blog.gbs.com/wp-content/uploads/2013/06/artikel_2_opensource.jpg?f33fc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78618"/>
            <a:ext cx="3252618" cy="223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46D48-0F63-43E9-B47C-935DCDFAA14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4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9512" y="44624"/>
            <a:ext cx="8229600" cy="1143000"/>
          </a:xfrm>
        </p:spPr>
        <p:txBody>
          <a:bodyPr/>
          <a:lstStyle/>
          <a:p>
            <a:r>
              <a:rPr lang="de-DE" sz="3200" dirty="0"/>
              <a:t>First thoughts on using open source tools for patent analytics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87624"/>
            <a:ext cx="2819661" cy="396044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355976" y="5133350"/>
            <a:ext cx="4455641" cy="1056049"/>
          </a:xfrm>
        </p:spPr>
        <p:txBody>
          <a:bodyPr/>
          <a:lstStyle/>
          <a:p>
            <a:pPr marL="0" indent="0">
              <a:buNone/>
            </a:pPr>
            <a:r>
              <a:rPr lang="de-DE" sz="2200" dirty="0"/>
              <a:t>2014: WIPO animal genetic resources PLR used for the first time Gephi, an open-source tool.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88" y="1076580"/>
            <a:ext cx="4604929" cy="4056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05164" y="5134768"/>
            <a:ext cx="43228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dirty="0"/>
              <a:t>WIPO PLRs 2010-2014: exploring various commercial analysis and visualization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17826-A1A8-4B20-83BB-6B4226365DC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of </a:t>
            </a:r>
            <a:r>
              <a:rPr lang="es-ES" dirty="0" err="1"/>
              <a:t>patent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and similar </a:t>
            </a:r>
            <a:r>
              <a:rPr lang="es-ES" dirty="0" err="1"/>
              <a:t>products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Patent </a:t>
            </a:r>
            <a:r>
              <a:rPr lang="es-ES" dirty="0" err="1"/>
              <a:t>Landscape</a:t>
            </a:r>
            <a:r>
              <a:rPr lang="es-ES" dirty="0"/>
              <a:t> </a:t>
            </a:r>
            <a:r>
              <a:rPr lang="es-ES" dirty="0" err="1"/>
              <a:t>Reports</a:t>
            </a:r>
            <a:endParaRPr lang="es-ES" dirty="0"/>
          </a:p>
          <a:p>
            <a:r>
              <a:rPr lang="es-ES" dirty="0" err="1"/>
              <a:t>Freedom</a:t>
            </a:r>
            <a:r>
              <a:rPr lang="es-ES" dirty="0"/>
              <a:t> to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  <a:p>
            <a:r>
              <a:rPr lang="es-ES" dirty="0"/>
              <a:t>Portfolio </a:t>
            </a:r>
            <a:r>
              <a:rPr lang="es-ES" dirty="0" err="1"/>
              <a:t>analysis</a:t>
            </a:r>
            <a:endParaRPr lang="es-ES" dirty="0"/>
          </a:p>
          <a:p>
            <a:r>
              <a:rPr lang="es-ES" dirty="0"/>
              <a:t>Business/</a:t>
            </a:r>
            <a:r>
              <a:rPr lang="es-ES" dirty="0" err="1"/>
              <a:t>Competitive</a:t>
            </a:r>
            <a:r>
              <a:rPr lang="es-ES" dirty="0"/>
              <a:t> </a:t>
            </a:r>
            <a:r>
              <a:rPr lang="es-ES" dirty="0" err="1"/>
              <a:t>intelligence</a:t>
            </a:r>
            <a:r>
              <a:rPr lang="es-ES" dirty="0"/>
              <a:t> </a:t>
            </a:r>
            <a:r>
              <a:rPr lang="es-ES" dirty="0" err="1"/>
              <a:t>report</a:t>
            </a:r>
            <a:endParaRPr lang="es-ES" dirty="0"/>
          </a:p>
          <a:p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Watch</a:t>
            </a:r>
            <a:r>
              <a:rPr lang="es-ES" dirty="0"/>
              <a:t>/</a:t>
            </a:r>
            <a:r>
              <a:rPr lang="es-ES" dirty="0" err="1"/>
              <a:t>Alerts</a:t>
            </a:r>
            <a:endParaRPr lang="es-ES" dirty="0"/>
          </a:p>
          <a:p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s-ES" dirty="0" err="1"/>
              <a:t>Bulletins</a:t>
            </a:r>
            <a:endParaRPr lang="es-ES" dirty="0"/>
          </a:p>
          <a:p>
            <a:r>
              <a:rPr lang="es-ES" dirty="0"/>
              <a:t>General </a:t>
            </a:r>
            <a:r>
              <a:rPr lang="es-ES" dirty="0" err="1"/>
              <a:t>Statistics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2845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/>
          <a:lstStyle/>
          <a:p>
            <a:r>
              <a:rPr lang="de-DE" sz="3200" dirty="0"/>
              <a:t>The Manual on Open Source Tools for Patent Analytics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1268760"/>
            <a:ext cx="8568952" cy="4537320"/>
          </a:xfrm>
        </p:spPr>
        <p:txBody>
          <a:bodyPr/>
          <a:lstStyle/>
          <a:p>
            <a:r>
              <a:rPr lang="de-DE" dirty="0"/>
              <a:t>Project launched in May 2015</a:t>
            </a:r>
            <a:endParaRPr lang="es-ES" dirty="0"/>
          </a:p>
          <a:p>
            <a:r>
              <a:rPr lang="es-ES" dirty="0" err="1"/>
              <a:t>Authored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Paul Oldham </a:t>
            </a:r>
            <a:endParaRPr lang="de-DE" dirty="0"/>
          </a:p>
          <a:p>
            <a:r>
              <a:rPr lang="de-DE" dirty="0"/>
              <a:t>Aimed at exploring:</a:t>
            </a:r>
          </a:p>
          <a:p>
            <a:pPr lvl="1"/>
            <a:r>
              <a:rPr lang="de-DE" dirty="0"/>
              <a:t> various free and open source tools which could be used for various patent analysis tasks by users in developing countries</a:t>
            </a:r>
          </a:p>
          <a:p>
            <a:pPr lvl="1"/>
            <a:r>
              <a:rPr lang="de-DE" dirty="0"/>
              <a:t>How to </a:t>
            </a:r>
            <a:r>
              <a:rPr lang="de-DE" b="1" i="1" dirty="0"/>
              <a:t>obtain</a:t>
            </a:r>
            <a:r>
              <a:rPr lang="de-DE" dirty="0"/>
              <a:t> data to use for patent analytics</a:t>
            </a:r>
          </a:p>
          <a:p>
            <a:pPr lvl="1"/>
            <a:r>
              <a:rPr lang="de-DE" dirty="0"/>
              <a:t>How to </a:t>
            </a:r>
            <a:r>
              <a:rPr lang="de-DE" b="1" i="1" dirty="0"/>
              <a:t>clean/tidy</a:t>
            </a:r>
            <a:r>
              <a:rPr lang="de-DE" b="1" dirty="0"/>
              <a:t>, </a:t>
            </a:r>
            <a:r>
              <a:rPr lang="de-DE" b="1" i="1" dirty="0"/>
              <a:t>analyze</a:t>
            </a:r>
            <a:r>
              <a:rPr lang="de-DE" b="1" dirty="0"/>
              <a:t>, visualize </a:t>
            </a:r>
            <a:r>
              <a:rPr lang="de-DE" dirty="0"/>
              <a:t>and </a:t>
            </a:r>
            <a:r>
              <a:rPr lang="de-DE" b="1" i="1" dirty="0"/>
              <a:t>share</a:t>
            </a:r>
            <a:r>
              <a:rPr lang="de-DE" dirty="0"/>
              <a:t> patent data with the help of selected open source tools </a:t>
            </a:r>
          </a:p>
          <a:p>
            <a:r>
              <a:rPr lang="de-DE" dirty="0"/>
              <a:t>Challenge: programming skills required</a:t>
            </a:r>
          </a:p>
          <a:p>
            <a:r>
              <a:rPr lang="de-DE" dirty="0"/>
              <a:t>The Manual includes step-by-step instructions on the use of selected open source/free tools</a:t>
            </a:r>
            <a:endParaRPr lang="fr-FR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28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869332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process</a:t>
            </a:r>
            <a:r>
              <a:rPr lang="fr-FR" dirty="0"/>
              <a:t> and the challenges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79512" y="1196752"/>
            <a:ext cx="4040188" cy="639762"/>
          </a:xfrm>
        </p:spPr>
        <p:txBody>
          <a:bodyPr/>
          <a:lstStyle/>
          <a:p>
            <a:r>
              <a:rPr lang="fr-FR" dirty="0"/>
              <a:t>1987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1988840"/>
            <a:ext cx="3744416" cy="2420424"/>
          </a:xfr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3779912" y="1124744"/>
            <a:ext cx="4041775" cy="639762"/>
          </a:xfrm>
        </p:spPr>
        <p:txBody>
          <a:bodyPr/>
          <a:lstStyle/>
          <a:p>
            <a:r>
              <a:rPr lang="fr-FR" dirty="0"/>
              <a:t>2015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97174" y="1916832"/>
            <a:ext cx="5318623" cy="24204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09120"/>
            <a:ext cx="9036496" cy="1539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Acquiring programming skills – sometimes steep learning curve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Selecting the open source tools to explore and cover in the Manual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Deal with constantly changing open source landscape</a:t>
            </a:r>
          </a:p>
        </p:txBody>
      </p:sp>
    </p:spTree>
    <p:extLst>
      <p:ext uri="{BB962C8B-B14F-4D97-AF65-F5344CB8AC3E}">
        <p14:creationId xmlns:p14="http://schemas.microsoft.com/office/powerpoint/2010/main" val="17004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analytics tasks, databases and tools does the Manual cover?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8363272" cy="4352925"/>
          </a:xfrm>
        </p:spPr>
        <p:txBody>
          <a:bodyPr/>
          <a:lstStyle/>
          <a:p>
            <a:r>
              <a:rPr lang="en-GB" dirty="0"/>
              <a:t>Obtaining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Cleaning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Visualizing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Sharing Data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17826-A1A8-4B20-83BB-6B4226365DC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51436"/>
            <a:ext cx="735429" cy="687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3717033"/>
            <a:ext cx="1666472" cy="648072"/>
          </a:xfrm>
          <a:prstGeom prst="rect">
            <a:avLst/>
          </a:prstGeom>
        </p:spPr>
      </p:pic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02368" y="3739878"/>
            <a:ext cx="2370636" cy="7750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956" y="5018282"/>
            <a:ext cx="1781740" cy="414602"/>
          </a:xfrm>
          <a:prstGeom prst="rect">
            <a:avLst/>
          </a:prstGeom>
        </p:spPr>
      </p:pic>
      <p:pic>
        <p:nvPicPr>
          <p:cNvPr id="11" name="Picture 1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09" y="4876461"/>
            <a:ext cx="1717242" cy="11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camo.githubusercontent.com/f96c1606b16512bfc2bed40dda383a55bb257fa4/687474703a2f2f726f70656e7363692e6f72672f7075626c69635f696d616765732f6769746875625f666f6f7465722e706e6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582" y="1936484"/>
            <a:ext cx="1624428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054" y="2848612"/>
            <a:ext cx="864096" cy="653096"/>
          </a:xfrm>
          <a:prstGeom prst="rect">
            <a:avLst/>
          </a:prstGeom>
        </p:spPr>
      </p:pic>
      <p:pic>
        <p:nvPicPr>
          <p:cNvPr id="14" name="Picture 1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37" y="3095376"/>
            <a:ext cx="812665" cy="8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4293095"/>
            <a:ext cx="1559049" cy="66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58276"/>
            <a:ext cx="1066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9217" y="3738366"/>
            <a:ext cx="945927" cy="515553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067" y="1250551"/>
            <a:ext cx="18478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42" y="1813713"/>
            <a:ext cx="1438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300" y="2251014"/>
            <a:ext cx="1248038" cy="59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43669" y="6241125"/>
            <a:ext cx="437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16"/>
              </a:rPr>
              <a:t>https://wipo-analytics.github.io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6123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782216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profile of a patent </a:t>
            </a:r>
            <a:r>
              <a:rPr lang="fr-FR" dirty="0" err="1"/>
              <a:t>analyst</a:t>
            </a:r>
            <a:r>
              <a:rPr lang="fr-FR" dirty="0"/>
              <a:t>?</a:t>
            </a:r>
          </a:p>
        </p:txBody>
      </p:sp>
      <p:pic>
        <p:nvPicPr>
          <p:cNvPr id="1026" name="Picture 2" descr="http://en.community.dell.com/cfs-file/__key/communityserver-blogs-components-weblogfiles/00-00-00-48-25/1586.Data-Analyst-Personality-Tes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72816"/>
            <a:ext cx="450462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07504" y="970856"/>
          <a:ext cx="8712968" cy="584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2930098" y="5425479"/>
            <a:ext cx="2891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Source http://www.toadworld.com/</a:t>
            </a:r>
          </a:p>
        </p:txBody>
      </p:sp>
    </p:spTree>
    <p:extLst>
      <p:ext uri="{BB962C8B-B14F-4D97-AF65-F5344CB8AC3E}">
        <p14:creationId xmlns:p14="http://schemas.microsoft.com/office/powerpoint/2010/main" val="548330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4352925"/>
          </a:xfrm>
        </p:spPr>
        <p:txBody>
          <a:bodyPr/>
          <a:lstStyle/>
          <a:p>
            <a:pPr algn="ctr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  <a:p>
            <a:pPr marL="0" indent="0" algn="ctr">
              <a:buNone/>
            </a:pPr>
            <a:r>
              <a:rPr lang="fr-FR" dirty="0">
                <a:hlinkClick r:id="rId2"/>
              </a:rPr>
              <a:t>Irene.Kitsara@wipo.int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14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20" y="116632"/>
            <a:ext cx="8724368" cy="11430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Patent </a:t>
            </a:r>
            <a:r>
              <a:rPr lang="fr-FR" dirty="0" err="1"/>
              <a:t>Landscape</a:t>
            </a:r>
            <a:r>
              <a:rPr lang="fr-FR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79513" y="1773238"/>
            <a:ext cx="4419764" cy="4680098"/>
          </a:xfrm>
        </p:spPr>
        <p:txBody>
          <a:bodyPr/>
          <a:lstStyle/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/>
              <a:t>                      « </a:t>
            </a:r>
            <a:r>
              <a:rPr lang="fr-FR" sz="1800" i="1" dirty="0"/>
              <a:t>Patent </a:t>
            </a:r>
            <a:r>
              <a:rPr lang="fr-FR" sz="1800" i="1" dirty="0" err="1"/>
              <a:t>map</a:t>
            </a:r>
            <a:r>
              <a:rPr lang="fr-FR" sz="1800" dirty="0"/>
              <a:t> »</a:t>
            </a:r>
          </a:p>
          <a:p>
            <a:pPr marL="0" indent="0">
              <a:buNone/>
            </a:pPr>
            <a:r>
              <a:rPr lang="fr-FR" sz="1800" dirty="0"/>
              <a:t>Source: WIPO PLR on </a:t>
            </a:r>
            <a:r>
              <a:rPr lang="fr-FR" sz="1800" dirty="0" err="1"/>
              <a:t>Electronic</a:t>
            </a:r>
            <a:r>
              <a:rPr lang="fr-FR" sz="1800" dirty="0"/>
              <a:t> </a:t>
            </a:r>
            <a:r>
              <a:rPr lang="fr-FR" sz="1800" dirty="0" err="1"/>
              <a:t>Waste</a:t>
            </a:r>
            <a:r>
              <a:rPr lang="fr-FR" sz="1800" dirty="0"/>
              <a:t> </a:t>
            </a:r>
            <a:r>
              <a:rPr lang="fr-FR" sz="1800" dirty="0" err="1"/>
              <a:t>Recycling</a:t>
            </a: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4008" y="1412776"/>
            <a:ext cx="4499992" cy="4464496"/>
          </a:xfrm>
        </p:spPr>
        <p:txBody>
          <a:bodyPr/>
          <a:lstStyle/>
          <a:p>
            <a:r>
              <a:rPr lang="en-US" sz="2100" dirty="0"/>
              <a:t>Fuzzy term, often expressed in different ways, e.g.:</a:t>
            </a:r>
          </a:p>
          <a:p>
            <a:pPr lvl="1"/>
            <a:r>
              <a:rPr lang="en-US" sz="2100" dirty="0"/>
              <a:t>Patent Map, Patent Cartography</a:t>
            </a:r>
          </a:p>
          <a:p>
            <a:pPr lvl="1"/>
            <a:r>
              <a:rPr lang="en-US" sz="2100" dirty="0"/>
              <a:t>Business Intelligence, Competitive Intelligence  </a:t>
            </a:r>
          </a:p>
          <a:p>
            <a:r>
              <a:rPr lang="en-US" sz="2100" dirty="0"/>
              <a:t>Various definition approaches:</a:t>
            </a:r>
          </a:p>
          <a:p>
            <a:pPr lvl="1"/>
            <a:r>
              <a:rPr lang="en-US" sz="2100" dirty="0"/>
              <a:t>from very narrow </a:t>
            </a:r>
          </a:p>
          <a:p>
            <a:pPr marL="457200" lvl="1" indent="0">
              <a:buNone/>
            </a:pPr>
            <a:r>
              <a:rPr lang="en-US" sz="2100" dirty="0"/>
              <a:t>(just a graphical representation)</a:t>
            </a:r>
          </a:p>
          <a:p>
            <a:pPr lvl="1"/>
            <a:r>
              <a:rPr lang="en-US" sz="2100" dirty="0"/>
              <a:t>to very broad</a:t>
            </a:r>
          </a:p>
          <a:p>
            <a:pPr marL="457200" lvl="1" indent="0">
              <a:buNone/>
            </a:pPr>
            <a:r>
              <a:rPr lang="en-US" sz="2100" dirty="0"/>
              <a:t>(Freedom to Operate analysis)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DA2D3F-F1FF-4762-9A74-A3F3DD27CAA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98" y="1412775"/>
            <a:ext cx="4320479" cy="384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9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90" y="143339"/>
            <a:ext cx="8444518" cy="792089"/>
          </a:xfrm>
        </p:spPr>
        <p:txBody>
          <a:bodyPr/>
          <a:lstStyle/>
          <a:p>
            <a:r>
              <a:rPr lang="en-US" dirty="0"/>
              <a:t>PLR Terminology and Methodology  </a:t>
            </a:r>
          </a:p>
        </p:txBody>
      </p:sp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5" y="6201797"/>
            <a:ext cx="3733800" cy="55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029200"/>
            <a:ext cx="53340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98" y="2218758"/>
            <a:ext cx="5724128" cy="132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215" y="1580367"/>
            <a:ext cx="2362199" cy="54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495800"/>
            <a:ext cx="1090612" cy="53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4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7800" y="4724400"/>
            <a:ext cx="38290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93329" y="3980914"/>
            <a:ext cx="45529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3581400"/>
            <a:ext cx="1385887" cy="3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19400" y="3505200"/>
            <a:ext cx="303129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86279" y="2492896"/>
            <a:ext cx="230511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70062" y="1173151"/>
            <a:ext cx="1737547" cy="121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43411" y="6004356"/>
            <a:ext cx="3528392" cy="85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12426" y="935428"/>
            <a:ext cx="1880137" cy="16950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0062" y="4175546"/>
            <a:ext cx="1926970" cy="25716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10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183979"/>
            <a:ext cx="8229600" cy="694978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What is a Patent Landscape Report (PLR)?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584596"/>
            <a:ext cx="8784976" cy="6084764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500" b="1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Research and analysis of </a:t>
            </a:r>
            <a:r>
              <a:rPr lang="en-US" altLang="en-US" b="1" dirty="0"/>
              <a:t>patenting trends </a:t>
            </a:r>
            <a:r>
              <a:rPr lang="en-US" altLang="en-US" dirty="0"/>
              <a:t>in a specific </a:t>
            </a:r>
            <a:r>
              <a:rPr lang="en-US" altLang="en-US" b="1" dirty="0"/>
              <a:t>technological field/geographical area </a:t>
            </a:r>
            <a:r>
              <a:rPr lang="en-US" altLang="en-US" dirty="0"/>
              <a:t>using patent data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Content and analysis types </a:t>
            </a:r>
            <a:r>
              <a:rPr lang="en-US" altLang="en-US" b="1" dirty="0"/>
              <a:t>customized </a:t>
            </a:r>
            <a:r>
              <a:rPr lang="en-US" altLang="en-US" dirty="0"/>
              <a:t>to the concrete needs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It can have a </a:t>
            </a:r>
            <a:r>
              <a:rPr lang="en-US" altLang="en-US" b="1" dirty="0"/>
              <a:t>very narrow to a very broad scope </a:t>
            </a:r>
            <a:r>
              <a:rPr lang="en-US" altLang="en-US" dirty="0"/>
              <a:t>and serve various needs, e.g. WIPO PLR on </a:t>
            </a:r>
            <a:r>
              <a:rPr lang="en-US" altLang="en-US" dirty="0" err="1"/>
              <a:t>atazanavir</a:t>
            </a:r>
            <a:r>
              <a:rPr lang="en-US" altLang="en-US" dirty="0"/>
              <a:t> and the PLR on animal genetic resources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Geographical coverage </a:t>
            </a:r>
            <a:r>
              <a:rPr lang="en-US" altLang="en-US" dirty="0"/>
              <a:t>can vary and can have or include country focus (e.g. BRIC countries)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It typically does not include legal status information, yet in some cases such data forms part of the report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>
              <a:sym typeface="Wingdings" pitchFamily="2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</p:txBody>
      </p:sp>
      <p:sp>
        <p:nvSpPr>
          <p:cNvPr id="70663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B3B1A848-8635-4C7A-B890-EB82D1EE8B8A}" type="slidenum">
              <a:rPr lang="en-US" altLang="en-US" sz="1400" smtClean="0"/>
              <a:pPr eaLnBrk="1" hangingPunct="1"/>
              <a:t>8</a:t>
            </a:fld>
            <a:endParaRPr lang="en-US" altLang="en-US" sz="140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68507721"/>
              </p:ext>
            </p:extLst>
          </p:nvPr>
        </p:nvGraphicFramePr>
        <p:xfrm>
          <a:off x="1318320" y="1340768"/>
          <a:ext cx="6096000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288420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32315"/>
            <a:ext cx="8507288" cy="1143000"/>
          </a:xfrm>
        </p:spPr>
        <p:txBody>
          <a:bodyPr/>
          <a:lstStyle/>
          <a:p>
            <a:r>
              <a:rPr lang="fr-FR" sz="3100" dirty="0" err="1"/>
              <a:t>What</a:t>
            </a:r>
            <a:r>
              <a:rPr lang="fr-FR" sz="3100" dirty="0"/>
              <a:t> </a:t>
            </a:r>
            <a:r>
              <a:rPr lang="fr-FR" sz="3100" dirty="0" err="1"/>
              <a:t>kind</a:t>
            </a:r>
            <a:r>
              <a:rPr lang="fr-FR" sz="3100" dirty="0"/>
              <a:t> of questions </a:t>
            </a:r>
            <a:r>
              <a:rPr lang="fr-FR" sz="3100" dirty="0" err="1"/>
              <a:t>can</a:t>
            </a:r>
            <a:r>
              <a:rPr lang="fr-FR" sz="3100" dirty="0"/>
              <a:t> a PLR </a:t>
            </a:r>
            <a:r>
              <a:rPr lang="fr-FR" sz="3100" dirty="0" err="1"/>
              <a:t>answer</a:t>
            </a:r>
            <a:r>
              <a:rPr lang="fr-FR" sz="31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354759"/>
          </a:xfrm>
        </p:spPr>
        <p:txBody>
          <a:bodyPr/>
          <a:lstStyle/>
          <a:p>
            <a:pPr marL="0" indent="0">
              <a:buNone/>
            </a:pPr>
            <a:endParaRPr lang="fr-FR" sz="2100" i="1" dirty="0"/>
          </a:p>
          <a:p>
            <a:pPr marL="0" indent="0" algn="ctr">
              <a:buNone/>
            </a:pPr>
            <a:r>
              <a:rPr lang="fr-FR" sz="1800" i="1" dirty="0"/>
              <a:t>(</a:t>
            </a:r>
            <a:r>
              <a:rPr lang="en-US" sz="1800" i="1" dirty="0"/>
              <a:t>The Answer to The Ultimate Question of Life, the Universe, and Everything, The Hitchhiker's Guide to the Galaxy, Douglas Adams)</a:t>
            </a:r>
            <a:endParaRPr lang="en-US" sz="2100" i="1" dirty="0"/>
          </a:p>
          <a:p>
            <a:r>
              <a:rPr lang="en-US" altLang="en-US" sz="2000" dirty="0"/>
              <a:t>Which </a:t>
            </a:r>
            <a:r>
              <a:rPr lang="en-US" altLang="en-US" sz="2000" b="1" dirty="0"/>
              <a:t>technology trends </a:t>
            </a:r>
            <a:r>
              <a:rPr lang="en-US" altLang="en-US" sz="2000" dirty="0"/>
              <a:t>exist in which </a:t>
            </a:r>
            <a:r>
              <a:rPr lang="en-US" altLang="en-US" sz="2000" b="1" dirty="0"/>
              <a:t>geographical areas </a:t>
            </a:r>
            <a:r>
              <a:rPr lang="en-US" altLang="en-US" sz="2000" dirty="0"/>
              <a:t>and how have they developed </a:t>
            </a:r>
            <a:r>
              <a:rPr lang="en-US" altLang="en-US" sz="2000" b="1" dirty="0"/>
              <a:t>over time</a:t>
            </a:r>
            <a:r>
              <a:rPr lang="en-US" altLang="en-US" sz="2000" dirty="0"/>
              <a:t>? </a:t>
            </a:r>
          </a:p>
          <a:p>
            <a:r>
              <a:rPr lang="en-US" altLang="en-US" sz="2000" dirty="0"/>
              <a:t>Are there gaps or </a:t>
            </a:r>
            <a:r>
              <a:rPr lang="en-US" altLang="en-US" sz="2000" b="1" dirty="0"/>
              <a:t>white spaces</a:t>
            </a:r>
            <a:r>
              <a:rPr lang="en-US" altLang="en-US" sz="2000" dirty="0"/>
              <a:t>, i.e. areas with little patent protection, that permit business opportunities or give them an added value?</a:t>
            </a:r>
          </a:p>
          <a:p>
            <a:r>
              <a:rPr lang="en-US" altLang="en-US" sz="2000" dirty="0"/>
              <a:t>Which </a:t>
            </a:r>
            <a:r>
              <a:rPr lang="en-US" altLang="en-US" sz="2000" b="1" dirty="0"/>
              <a:t>players</a:t>
            </a:r>
            <a:r>
              <a:rPr lang="en-US" altLang="en-US" sz="2000" dirty="0"/>
              <a:t> are the </a:t>
            </a:r>
            <a:r>
              <a:rPr lang="en-US" altLang="en-US" sz="2000" b="1" dirty="0"/>
              <a:t>most active </a:t>
            </a:r>
            <a:r>
              <a:rPr lang="en-US" altLang="en-US" sz="2000" dirty="0"/>
              <a:t>in a said technical area and what is their specific focus and strategy?</a:t>
            </a:r>
          </a:p>
          <a:p>
            <a:r>
              <a:rPr lang="en-US" altLang="en-US" sz="2000" dirty="0"/>
              <a:t>Which </a:t>
            </a:r>
            <a:r>
              <a:rPr lang="en-US" altLang="en-US" sz="2000" b="1" dirty="0"/>
              <a:t>other patents </a:t>
            </a:r>
            <a:r>
              <a:rPr lang="en-US" altLang="en-US" sz="2000" dirty="0"/>
              <a:t>are</a:t>
            </a:r>
            <a:r>
              <a:rPr lang="en-US" altLang="en-US" sz="2000" b="1" dirty="0"/>
              <a:t> relevant </a:t>
            </a:r>
            <a:r>
              <a:rPr lang="en-US" altLang="en-US" sz="2000" dirty="0"/>
              <a:t>for a </a:t>
            </a:r>
            <a:r>
              <a:rPr lang="en-US" altLang="en-US" sz="2000" b="1" dirty="0"/>
              <a:t>company’s activities or a product development</a:t>
            </a:r>
            <a:r>
              <a:rPr lang="en-US" altLang="en-US" sz="2000" dirty="0"/>
              <a:t>/commercialization? (Infringement/FTO, licensing-in, collaborations)</a:t>
            </a:r>
          </a:p>
          <a:p>
            <a:r>
              <a:rPr lang="en-US" altLang="en-US" sz="2000" dirty="0"/>
              <a:t>Which </a:t>
            </a:r>
            <a:r>
              <a:rPr lang="en-US" altLang="en-US" sz="2000" b="1" dirty="0"/>
              <a:t>patents</a:t>
            </a:r>
            <a:r>
              <a:rPr lang="en-US" altLang="en-US" sz="2000" dirty="0"/>
              <a:t> are </a:t>
            </a:r>
            <a:r>
              <a:rPr lang="en-US" altLang="en-US" sz="2000" b="1" dirty="0"/>
              <a:t>about to expire </a:t>
            </a:r>
            <a:r>
              <a:rPr lang="en-US" altLang="en-US" sz="2000" dirty="0"/>
              <a:t>? Which technologies move in the </a:t>
            </a:r>
            <a:r>
              <a:rPr lang="en-US" altLang="en-US" sz="2000" b="1" dirty="0"/>
              <a:t>public domain </a:t>
            </a:r>
            <a:r>
              <a:rPr lang="en-US" altLang="en-US" sz="2000" dirty="0"/>
              <a:t>and provide </a:t>
            </a:r>
            <a:r>
              <a:rPr lang="en-US" altLang="en-US" sz="2000" b="1" dirty="0"/>
              <a:t>business opportunities </a:t>
            </a:r>
            <a:r>
              <a:rPr lang="en-US" altLang="en-US" sz="2000" dirty="0"/>
              <a:t>?</a:t>
            </a:r>
          </a:p>
          <a:p>
            <a:r>
              <a:rPr lang="en-US" altLang="en-US" sz="2000" dirty="0"/>
              <a:t>What is the </a:t>
            </a:r>
            <a:r>
              <a:rPr lang="en-US" altLang="en-US" sz="2000" b="1" dirty="0"/>
              <a:t>patent portfolio of competitors </a:t>
            </a:r>
            <a:r>
              <a:rPr lang="en-US" altLang="en-US" sz="2000" dirty="0"/>
              <a:t>and what is the </a:t>
            </a:r>
            <a:r>
              <a:rPr lang="en-US" altLang="en-US" sz="2000" b="1" dirty="0"/>
              <a:t>impact on the company’s portfolio</a:t>
            </a:r>
            <a:r>
              <a:rPr lang="en-US" altLang="en-US" sz="2000" dirty="0"/>
              <a:t> and activities? </a:t>
            </a:r>
            <a:r>
              <a:rPr lang="en-US" altLang="en-US" sz="2000" b="1" dirty="0"/>
              <a:t>Correlation </a:t>
            </a:r>
            <a:r>
              <a:rPr lang="en-US" altLang="en-US" sz="2000" dirty="0"/>
              <a:t>and </a:t>
            </a:r>
            <a:r>
              <a:rPr lang="en-US" altLang="en-US" sz="2000" b="1" dirty="0"/>
              <a:t>effect on value</a:t>
            </a:r>
          </a:p>
          <a:p>
            <a:pPr>
              <a:buNone/>
            </a:pPr>
            <a:endParaRPr lang="en-US" altLang="en-US" sz="2000" dirty="0"/>
          </a:p>
          <a:p>
            <a:pPr lvl="1">
              <a:buNone/>
            </a:pPr>
            <a:endParaRPr lang="en-US" alt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DA2D3F-F1FF-4762-9A74-A3F3DD27CAA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1296144" cy="78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936662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template_english</Template>
  <TotalTime>1935</TotalTime>
  <Words>2572</Words>
  <Application>Microsoft Office PowerPoint</Application>
  <PresentationFormat>On-screen Show (4:3)</PresentationFormat>
  <Paragraphs>390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Arial Black</vt:lpstr>
      <vt:lpstr>Calibri</vt:lpstr>
      <vt:lpstr>Wingdings</vt:lpstr>
      <vt:lpstr>ヒラギノ角ゴ Pro W3</vt:lpstr>
      <vt:lpstr>English</vt:lpstr>
      <vt:lpstr>PowerPoint Presentation</vt:lpstr>
      <vt:lpstr>Evolution of analytics to support decision-making and IP management</vt:lpstr>
      <vt:lpstr>How are decisions taken and how does patent information help?</vt:lpstr>
      <vt:lpstr>What is the added value of patent analysis?</vt:lpstr>
      <vt:lpstr>Different types of patent analysis and similar products</vt:lpstr>
      <vt:lpstr>What is a Patent Landscape?</vt:lpstr>
      <vt:lpstr>PLR Terminology and Methodology  </vt:lpstr>
      <vt:lpstr>What is a Patent Landscape Report (PLR)?</vt:lpstr>
      <vt:lpstr>What kind of questions can a PLR answer?</vt:lpstr>
      <vt:lpstr>Profile of Patent Landscape Reports users </vt:lpstr>
      <vt:lpstr>What a typical PLR user is looking for</vt:lpstr>
      <vt:lpstr>Different scenarios in the preparation of a Patent Landscape Report (PLR)</vt:lpstr>
      <vt:lpstr>What kind of analysis can be included in a Patent Landscape Report?</vt:lpstr>
      <vt:lpstr>General trends vs. trends in subsectors</vt:lpstr>
      <vt:lpstr>Clustering of prominent technology areas </vt:lpstr>
      <vt:lpstr>The E-Waste example: Growth rate in patenting reflecting recent/growing market needs/regulatory changes</vt:lpstr>
      <vt:lpstr>Geographical distribution of patent protection </vt:lpstr>
      <vt:lpstr>Geographical distribution of patent protection</vt:lpstr>
      <vt:lpstr>OFF and OSF as indicators of innovation and potential market</vt:lpstr>
      <vt:lpstr>Major players in a field, profile,  new players, change in focus and strategy</vt:lpstr>
      <vt:lpstr>Specific applicants analysis</vt:lpstr>
      <vt:lpstr>Co-assignments and collaboration networks</vt:lpstr>
      <vt:lpstr>Matching patents to products</vt:lpstr>
      <vt:lpstr>Combining patent with non-patent data</vt:lpstr>
      <vt:lpstr>Patent Landscape Reports in a nutshell </vt:lpstr>
      <vt:lpstr>Overview of WIPO Patent Analytics activities</vt:lpstr>
      <vt:lpstr>WIPO Patent Landscape Reports</vt:lpstr>
      <vt:lpstr>WIPO compilation of PLRs </vt:lpstr>
      <vt:lpstr>Guidelines for Preparing PLRs</vt:lpstr>
      <vt:lpstr>Other patent analysis types</vt:lpstr>
      <vt:lpstr>Other Patent Analysis Types</vt:lpstr>
      <vt:lpstr>Interactive analytics / Dashboards</vt:lpstr>
      <vt:lpstr>Stages of preparation of a PLR</vt:lpstr>
      <vt:lpstr>Planning/Needs assessment</vt:lpstr>
      <vt:lpstr>Challenges in the planning phase</vt:lpstr>
      <vt:lpstr>Patent (and non-patent) search</vt:lpstr>
      <vt:lpstr>Data cleaning/normalization</vt:lpstr>
      <vt:lpstr>Analysis and visualization of the clean data</vt:lpstr>
      <vt:lpstr>Preparation of the report and Communication of the results</vt:lpstr>
      <vt:lpstr>What type of tools are used in patent analytics? </vt:lpstr>
      <vt:lpstr>Matching the tasks with the tools</vt:lpstr>
      <vt:lpstr>Tools used in Patent Analytics</vt:lpstr>
      <vt:lpstr>(…some of the) tools facilitating data analysis</vt:lpstr>
      <vt:lpstr>Survey results: Databases used for obtaining data for analytics</vt:lpstr>
      <vt:lpstr>Greatest challenges in patent analytics identified by the survey participants</vt:lpstr>
      <vt:lpstr>The open source tools era</vt:lpstr>
      <vt:lpstr>Typical use of open source tools</vt:lpstr>
      <vt:lpstr>Pros and cons of open source tools </vt:lpstr>
      <vt:lpstr>First thoughts on using open source tools for patent analytics</vt:lpstr>
      <vt:lpstr>The Manual on Open Source Tools for Patent Analytics</vt:lpstr>
      <vt:lpstr>The process and the challenges</vt:lpstr>
      <vt:lpstr>Which analytics tasks, databases and tools does the Manual cover?</vt:lpstr>
      <vt:lpstr>What is the profile of a patent analyst?</vt:lpstr>
      <vt:lpstr>PowerPoint Presentation</vt:lpstr>
    </vt:vector>
  </TitlesOfParts>
  <Company>World Intellectual Property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KITSARA Irene</dc:creator>
  <cp:lastModifiedBy>Irene Kitsara</cp:lastModifiedBy>
  <cp:revision>88</cp:revision>
  <dcterms:created xsi:type="dcterms:W3CDTF">2016-07-21T12:54:40Z</dcterms:created>
  <dcterms:modified xsi:type="dcterms:W3CDTF">2017-05-26T06:08:04Z</dcterms:modified>
</cp:coreProperties>
</file>